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7"/>
  </p:notesMasterIdLst>
  <p:sldIdLst>
    <p:sldId id="312" r:id="rId3"/>
    <p:sldId id="257" r:id="rId4"/>
    <p:sldId id="313" r:id="rId5"/>
    <p:sldId id="258" r:id="rId6"/>
    <p:sldId id="260" r:id="rId7"/>
    <p:sldId id="261" r:id="rId8"/>
    <p:sldId id="262" r:id="rId9"/>
    <p:sldId id="263" r:id="rId10"/>
    <p:sldId id="316" r:id="rId11"/>
    <p:sldId id="317" r:id="rId12"/>
    <p:sldId id="264" r:id="rId13"/>
    <p:sldId id="265" r:id="rId14"/>
    <p:sldId id="266"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x="9144000" cy="5143500" type="screen16x9"/>
  <p:notesSz cx="6858000" cy="9144000"/>
  <p:embeddedFontLst>
    <p:embeddedFont>
      <p:font typeface="Amatic SC" panose="00000500000000000000" pitchFamily="2" charset="-79"/>
      <p:regular r:id="rId68"/>
      <p:bold r:id="rId69"/>
    </p:embeddedFont>
    <p:embeddedFont>
      <p:font typeface="DM Sans" pitchFamily="2" charset="0"/>
      <p:regular r:id="rId70"/>
      <p:bold r:id="rId71"/>
      <p:italic r:id="rId72"/>
      <p:boldItalic r:id="rId73"/>
    </p:embeddedFont>
    <p:embeddedFont>
      <p:font typeface="Lato" panose="020F0502020204030203" pitchFamily="34" charset="0"/>
      <p:regular r:id="rId74"/>
      <p:bold r:id="rId75"/>
      <p:italic r:id="rId76"/>
      <p:boldItalic r:id="rId77"/>
    </p:embeddedFont>
    <p:embeddedFont>
      <p:font typeface="Lato Light" panose="020F0502020204030203" pitchFamily="34" charset="0"/>
      <p:regular r:id="rId78"/>
      <p:italic r:id="rId79"/>
    </p:embeddedFont>
    <p:embeddedFont>
      <p:font typeface="Lexend" panose="020B0604020202020204" charset="0"/>
      <p:regular r:id="rId80"/>
      <p:bold r:id="rId81"/>
    </p:embeddedFont>
    <p:embeddedFont>
      <p:font typeface="Nunito Light" pitchFamily="2" charset="0"/>
      <p:regular r:id="rId82"/>
      <p:italic r:id="rId83"/>
    </p:embeddedFont>
    <p:embeddedFont>
      <p:font typeface="Poppins"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5033" autoAdjust="0"/>
  </p:normalViewPr>
  <p:slideViewPr>
    <p:cSldViewPr snapToGrid="0">
      <p:cViewPr varScale="1">
        <p:scale>
          <a:sx n="104" d="100"/>
          <a:sy n="104" d="100"/>
        </p:scale>
        <p:origin x="8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97"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Ở phần này, em xin giới thiệu về 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f544721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a:buNone/>
            </a:pPr>
            <a:r>
              <a:rPr lang="vi-VN" dirty="0"/>
              <a:t>Sau đó, nhóm tổ chức </a:t>
            </a:r>
            <a:r>
              <a:rPr lang="vi-VN" b="1" dirty="0"/>
              <a:t>Sprint Planning Meeting</a:t>
            </a:r>
            <a:r>
              <a:rPr lang="vi-VN" dirty="0"/>
              <a:t> để chọn các công việc ưu tiên vào </a:t>
            </a:r>
            <a:r>
              <a:rPr lang="vi-VN" b="1" dirty="0"/>
              <a:t>Sprint Backlog</a:t>
            </a:r>
            <a:r>
              <a:rPr lang="vi-VN" dirty="0"/>
              <a:t> – tức là phần việc sẽ được hoàn thành trong Sprint.</a:t>
            </a:r>
          </a:p>
          <a:p>
            <a:pPr>
              <a:buNone/>
            </a:pP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912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a1f544721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a1f5447211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a1f54472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a1f54472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a1f544721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a1f544721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a1f544721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a1f544721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a1f544721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a1f544721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a1f544721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2a1f544721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a1f544721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a1f544721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1f544721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a1f544721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a1f544721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a1f544721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a1f544721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a1f544721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a1f544721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a1f544721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a1f544721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a1f544721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a1f5447211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a1f5447211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1f5447211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a1f544721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a1f544721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a1f5447211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a1f5447211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a1f544721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2a1f544721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a29d26fbe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a29d26fbe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a29d26fbe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a29d26fbe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2a29d26fbe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2a29d26fbe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a29d26fbef_0_8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2a29d26fbef_0_8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2a29d26fbef_0_8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2a29d26fbef_0_8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a29d26fbef_0_8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a29d26fbef_0_8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a29d26fbef_0_8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2a29d26fbef_0_8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2a29d26fbef_0_8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2a29d26fbef_0_8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a29d26fbef_0_9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a29d26fbef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1"/>
        <p:cNvGrpSpPr/>
        <p:nvPr/>
      </p:nvGrpSpPr>
      <p:grpSpPr>
        <a:xfrm>
          <a:off x="0" y="0"/>
          <a:ext cx="0" cy="0"/>
          <a:chOff x="0" y="0"/>
          <a:chExt cx="0" cy="0"/>
        </a:xfrm>
      </p:grpSpPr>
      <p:sp>
        <p:nvSpPr>
          <p:cNvPr id="4352" name="Google Shape;4352;g2a29d26fbef_0_11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3" name="Google Shape;4353;g2a29d26fbef_0_1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2a29d26fbef_0_1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2a29d26fbef_0_1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2a29d26fbef_0_12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2a29d26fbef_0_12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5"/>
        <p:cNvGrpSpPr/>
        <p:nvPr/>
      </p:nvGrpSpPr>
      <p:grpSpPr>
        <a:xfrm>
          <a:off x="0" y="0"/>
          <a:ext cx="0" cy="0"/>
          <a:chOff x="0" y="0"/>
          <a:chExt cx="0" cy="0"/>
        </a:xfrm>
      </p:grpSpPr>
      <p:sp>
        <p:nvSpPr>
          <p:cNvPr id="5346" name="Google Shape;5346;g2a29d26fbef_0_12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7" name="Google Shape;5347;g2a29d26fbef_0_1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5"/>
        <p:cNvGrpSpPr/>
        <p:nvPr/>
      </p:nvGrpSpPr>
      <p:grpSpPr>
        <a:xfrm>
          <a:off x="0" y="0"/>
          <a:ext cx="0" cy="0"/>
          <a:chOff x="0" y="0"/>
          <a:chExt cx="0" cy="0"/>
        </a:xfrm>
      </p:grpSpPr>
      <p:sp>
        <p:nvSpPr>
          <p:cNvPr id="5726" name="Google Shape;5726;g2a29d26fbef_0_12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7" name="Google Shape;5727;g2a29d26fbef_0_12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1"/>
        <p:cNvGrpSpPr/>
        <p:nvPr/>
      </p:nvGrpSpPr>
      <p:grpSpPr>
        <a:xfrm>
          <a:off x="0" y="0"/>
          <a:ext cx="0" cy="0"/>
          <a:chOff x="0" y="0"/>
          <a:chExt cx="0" cy="0"/>
        </a:xfrm>
      </p:grpSpPr>
      <p:sp>
        <p:nvSpPr>
          <p:cNvPr id="6152" name="Google Shape;6152;g2a29d26fbef_0_13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2a29d26fbef_0_13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2"/>
        <p:cNvGrpSpPr/>
        <p:nvPr/>
      </p:nvGrpSpPr>
      <p:grpSpPr>
        <a:xfrm>
          <a:off x="0" y="0"/>
          <a:ext cx="0" cy="0"/>
          <a:chOff x="0" y="0"/>
          <a:chExt cx="0" cy="0"/>
        </a:xfrm>
      </p:grpSpPr>
      <p:sp>
        <p:nvSpPr>
          <p:cNvPr id="6513" name="Google Shape;6513;g2a29d26fbef_0_13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4" name="Google Shape;6514;g2a29d26fbef_0_13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2"/>
        <p:cNvGrpSpPr/>
        <p:nvPr/>
      </p:nvGrpSpPr>
      <p:grpSpPr>
        <a:xfrm>
          <a:off x="0" y="0"/>
          <a:ext cx="0" cy="0"/>
          <a:chOff x="0" y="0"/>
          <a:chExt cx="0" cy="0"/>
        </a:xfrm>
      </p:grpSpPr>
      <p:sp>
        <p:nvSpPr>
          <p:cNvPr id="7023" name="Google Shape;7023;g2a29d26fbef_0_14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4" name="Google Shape;7024;g2a29d26fbef_0_14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hỗ trợ chức năng đánh giá, bình luận, thanh toán và theo dõi tiến độ học. 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2"/>
        <p:cNvGrpSpPr/>
        <p:nvPr/>
      </p:nvGrpSpPr>
      <p:grpSpPr>
        <a:xfrm>
          <a:off x="0" y="0"/>
          <a:ext cx="0" cy="0"/>
          <a:chOff x="0" y="0"/>
          <a:chExt cx="0" cy="0"/>
        </a:xfrm>
      </p:grpSpPr>
      <p:sp>
        <p:nvSpPr>
          <p:cNvPr id="7643" name="Google Shape;7643;g2a29d26fbef_0_14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4" name="Google Shape;7644;g2a29d26fbef_0_14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6"/>
        <p:cNvGrpSpPr/>
        <p:nvPr/>
      </p:nvGrpSpPr>
      <p:grpSpPr>
        <a:xfrm>
          <a:off x="0" y="0"/>
          <a:ext cx="0" cy="0"/>
          <a:chOff x="0" y="0"/>
          <a:chExt cx="0" cy="0"/>
        </a:xfrm>
      </p:grpSpPr>
      <p:sp>
        <p:nvSpPr>
          <p:cNvPr id="8237" name="Google Shape;8237;g2a29d26fbef_0_15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8" name="Google Shape;8238;g2a29d26fbef_0_1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7"/>
        <p:cNvGrpSpPr/>
        <p:nvPr/>
      </p:nvGrpSpPr>
      <p:grpSpPr>
        <a:xfrm>
          <a:off x="0" y="0"/>
          <a:ext cx="0" cy="0"/>
          <a:chOff x="0" y="0"/>
          <a:chExt cx="0" cy="0"/>
        </a:xfrm>
      </p:grpSpPr>
      <p:sp>
        <p:nvSpPr>
          <p:cNvPr id="8558" name="Google Shape;8558;g2a29d26fbef_0_15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9" name="Google Shape;8559;g2a29d26fbef_0_15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5"/>
        <p:cNvGrpSpPr/>
        <p:nvPr/>
      </p:nvGrpSpPr>
      <p:grpSpPr>
        <a:xfrm>
          <a:off x="0" y="0"/>
          <a:ext cx="0" cy="0"/>
          <a:chOff x="0" y="0"/>
          <a:chExt cx="0" cy="0"/>
        </a:xfrm>
      </p:grpSpPr>
      <p:sp>
        <p:nvSpPr>
          <p:cNvPr id="8866" name="Google Shape;8866;g2a29d26fbef_0_17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7" name="Google Shape;8867;g2a29d26fbef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Hệ</a:t>
            </a:r>
            <a:r>
              <a:rPr lang="en-US" sz="1100" dirty="0"/>
              <a:t> </a:t>
            </a:r>
            <a:r>
              <a:rPr lang="en-US" sz="1100" dirty="0" err="1"/>
              <a:t>thống</a:t>
            </a:r>
            <a:r>
              <a:rPr lang="en-US" sz="1100" dirty="0"/>
              <a:t> </a:t>
            </a:r>
            <a:r>
              <a:rPr lang="en-US" sz="1100" dirty="0" err="1"/>
              <a:t>có</a:t>
            </a:r>
            <a:r>
              <a:rPr lang="en-US" sz="1100" dirty="0"/>
              <a:t> 4 </a:t>
            </a:r>
            <a:r>
              <a:rPr lang="en-US" sz="1100" dirty="0" err="1"/>
              <a:t>tác</a:t>
            </a:r>
            <a:r>
              <a:rPr lang="en-US" sz="1100" dirty="0"/>
              <a:t> </a:t>
            </a:r>
            <a:r>
              <a:rPr lang="en-US" sz="1100" dirty="0" err="1"/>
              <a:t>nhân</a:t>
            </a:r>
            <a:r>
              <a:rPr lang="en-US" sz="1100" dirty="0"/>
              <a:t> </a:t>
            </a:r>
            <a:r>
              <a:rPr lang="en-US" sz="1100" dirty="0" err="1"/>
              <a:t>chính</a:t>
            </a:r>
            <a:r>
              <a:rPr lang="en-US" sz="1100" dirty="0"/>
              <a:t>: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90" name="Google Shape;290;p25"/>
          <p:cNvGrpSpPr/>
          <p:nvPr/>
        </p:nvGrpSpPr>
        <p:grpSpPr>
          <a:xfrm>
            <a:off x="8430781" y="544656"/>
            <a:ext cx="593845" cy="593845"/>
            <a:chOff x="8430781" y="544656"/>
            <a:chExt cx="593845" cy="593845"/>
          </a:xfrm>
        </p:grpSpPr>
        <p:sp>
          <p:nvSpPr>
            <p:cNvPr id="291" name="Google Shape;291;p2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2" name="Google Shape;292;p25"/>
            <p:cNvGrpSpPr/>
            <p:nvPr/>
          </p:nvGrpSpPr>
          <p:grpSpPr>
            <a:xfrm>
              <a:off x="8512586" y="626477"/>
              <a:ext cx="430225" cy="430200"/>
              <a:chOff x="8512586" y="626477"/>
              <a:chExt cx="430225" cy="430200"/>
            </a:xfrm>
          </p:grpSpPr>
          <p:sp>
            <p:nvSpPr>
              <p:cNvPr id="293" name="Google Shape;293;p25"/>
              <p:cNvSpPr/>
              <p:nvPr/>
            </p:nvSpPr>
            <p:spPr>
              <a:xfrm>
                <a:off x="8512586" y="626477"/>
                <a:ext cx="430225" cy="430200"/>
              </a:xfrm>
              <a:custGeom>
                <a:avLst/>
                <a:gdLst/>
                <a:ahLst/>
                <a:cxnLst/>
                <a:rect l="l" t="t" r="r" b="b"/>
                <a:pathLst>
                  <a:path w="210" h="210" extrusionOk="0">
                    <a:moveTo>
                      <a:pt x="184" y="0"/>
                    </a:moveTo>
                    <a:cubicBezTo>
                      <a:pt x="26" y="0"/>
                      <a:pt x="26" y="0"/>
                      <a:pt x="26" y="0"/>
                    </a:cubicBezTo>
                    <a:cubicBezTo>
                      <a:pt x="12" y="0"/>
                      <a:pt x="0" y="12"/>
                      <a:pt x="0" y="26"/>
                    </a:cubicBezTo>
                    <a:cubicBezTo>
                      <a:pt x="0" y="184"/>
                      <a:pt x="0" y="184"/>
                      <a:pt x="0" y="184"/>
                    </a:cubicBezTo>
                    <a:cubicBezTo>
                      <a:pt x="0" y="199"/>
                      <a:pt x="12" y="210"/>
                      <a:pt x="26" y="210"/>
                    </a:cubicBezTo>
                    <a:cubicBezTo>
                      <a:pt x="184" y="210"/>
                      <a:pt x="184" y="210"/>
                      <a:pt x="184" y="210"/>
                    </a:cubicBezTo>
                    <a:cubicBezTo>
                      <a:pt x="199" y="210"/>
                      <a:pt x="210" y="199"/>
                      <a:pt x="210" y="184"/>
                    </a:cubicBezTo>
                    <a:cubicBezTo>
                      <a:pt x="210" y="26"/>
                      <a:pt x="210" y="26"/>
                      <a:pt x="210" y="26"/>
                    </a:cubicBezTo>
                    <a:cubicBezTo>
                      <a:pt x="210" y="12"/>
                      <a:pt x="199" y="0"/>
                      <a:pt x="184" y="0"/>
                    </a:cubicBezTo>
                    <a:close/>
                    <a:moveTo>
                      <a:pt x="197" y="140"/>
                    </a:moveTo>
                    <a:cubicBezTo>
                      <a:pt x="197" y="174"/>
                      <a:pt x="197" y="174"/>
                      <a:pt x="197" y="174"/>
                    </a:cubicBezTo>
                    <a:cubicBezTo>
                      <a:pt x="197" y="187"/>
                      <a:pt x="187" y="197"/>
                      <a:pt x="174" y="197"/>
                    </a:cubicBezTo>
                    <a:cubicBezTo>
                      <a:pt x="36" y="197"/>
                      <a:pt x="36" y="197"/>
                      <a:pt x="36" y="197"/>
                    </a:cubicBezTo>
                    <a:cubicBezTo>
                      <a:pt x="24" y="197"/>
                      <a:pt x="13" y="187"/>
                      <a:pt x="13" y="174"/>
                    </a:cubicBezTo>
                    <a:cubicBezTo>
                      <a:pt x="13" y="172"/>
                      <a:pt x="13" y="172"/>
                      <a:pt x="13" y="172"/>
                    </a:cubicBezTo>
                    <a:cubicBezTo>
                      <a:pt x="13" y="172"/>
                      <a:pt x="13" y="172"/>
                      <a:pt x="13" y="172"/>
                    </a:cubicBezTo>
                    <a:cubicBezTo>
                      <a:pt x="10" y="172"/>
                      <a:pt x="8" y="170"/>
                      <a:pt x="8" y="167"/>
                    </a:cubicBezTo>
                    <a:cubicBezTo>
                      <a:pt x="8" y="149"/>
                      <a:pt x="8" y="149"/>
                      <a:pt x="8" y="149"/>
                    </a:cubicBezTo>
                    <a:cubicBezTo>
                      <a:pt x="8" y="146"/>
                      <a:pt x="10" y="144"/>
                      <a:pt x="13" y="144"/>
                    </a:cubicBezTo>
                    <a:cubicBezTo>
                      <a:pt x="13" y="144"/>
                      <a:pt x="13" y="144"/>
                      <a:pt x="13" y="144"/>
                    </a:cubicBezTo>
                    <a:cubicBezTo>
                      <a:pt x="13" y="140"/>
                      <a:pt x="13" y="140"/>
                      <a:pt x="13" y="140"/>
                    </a:cubicBezTo>
                    <a:cubicBezTo>
                      <a:pt x="13" y="137"/>
                      <a:pt x="13" y="137"/>
                      <a:pt x="13" y="137"/>
                    </a:cubicBezTo>
                    <a:cubicBezTo>
                      <a:pt x="13" y="78"/>
                      <a:pt x="13" y="78"/>
                      <a:pt x="13" y="78"/>
                    </a:cubicBezTo>
                    <a:cubicBezTo>
                      <a:pt x="13" y="78"/>
                      <a:pt x="13" y="78"/>
                      <a:pt x="13" y="78"/>
                    </a:cubicBezTo>
                    <a:cubicBezTo>
                      <a:pt x="13" y="76"/>
                      <a:pt x="13" y="76"/>
                      <a:pt x="13" y="76"/>
                    </a:cubicBezTo>
                    <a:cubicBezTo>
                      <a:pt x="13" y="68"/>
                      <a:pt x="13" y="68"/>
                      <a:pt x="13" y="68"/>
                    </a:cubicBezTo>
                    <a:cubicBezTo>
                      <a:pt x="13" y="68"/>
                      <a:pt x="13" y="68"/>
                      <a:pt x="13" y="68"/>
                    </a:cubicBezTo>
                    <a:cubicBezTo>
                      <a:pt x="10" y="68"/>
                      <a:pt x="8" y="66"/>
                      <a:pt x="8" y="64"/>
                    </a:cubicBezTo>
                    <a:cubicBezTo>
                      <a:pt x="8" y="45"/>
                      <a:pt x="8" y="45"/>
                      <a:pt x="8" y="45"/>
                    </a:cubicBezTo>
                    <a:cubicBezTo>
                      <a:pt x="8" y="42"/>
                      <a:pt x="10" y="40"/>
                      <a:pt x="13" y="40"/>
                    </a:cubicBezTo>
                    <a:cubicBezTo>
                      <a:pt x="13" y="40"/>
                      <a:pt x="13" y="40"/>
                      <a:pt x="13" y="40"/>
                    </a:cubicBezTo>
                    <a:cubicBezTo>
                      <a:pt x="13" y="36"/>
                      <a:pt x="13" y="36"/>
                      <a:pt x="13" y="36"/>
                    </a:cubicBezTo>
                    <a:cubicBezTo>
                      <a:pt x="13" y="24"/>
                      <a:pt x="24" y="14"/>
                      <a:pt x="36" y="14"/>
                    </a:cubicBezTo>
                    <a:cubicBezTo>
                      <a:pt x="174" y="14"/>
                      <a:pt x="174" y="14"/>
                      <a:pt x="174" y="14"/>
                    </a:cubicBezTo>
                    <a:cubicBezTo>
                      <a:pt x="187" y="14"/>
                      <a:pt x="197" y="24"/>
                      <a:pt x="197" y="36"/>
                    </a:cubicBezTo>
                    <a:cubicBezTo>
                      <a:pt x="197" y="76"/>
                      <a:pt x="197" y="76"/>
                      <a:pt x="197" y="76"/>
                    </a:cubicBezTo>
                    <a:lnTo>
                      <a:pt x="197"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5"/>
              <p:cNvSpPr/>
              <p:nvPr/>
            </p:nvSpPr>
            <p:spPr>
              <a:xfrm>
                <a:off x="8539644" y="654886"/>
                <a:ext cx="377462" cy="127166"/>
              </a:xfrm>
              <a:custGeom>
                <a:avLst/>
                <a:gdLst/>
                <a:ahLst/>
                <a:cxnLst/>
                <a:rect l="l" t="t" r="r" b="b"/>
                <a:pathLst>
                  <a:path w="184" h="62" extrusionOk="0">
                    <a:moveTo>
                      <a:pt x="75" y="56"/>
                    </a:moveTo>
                    <a:cubicBezTo>
                      <a:pt x="75" y="49"/>
                      <a:pt x="81" y="44"/>
                      <a:pt x="88" y="44"/>
                    </a:cubicBezTo>
                    <a:cubicBezTo>
                      <a:pt x="89" y="44"/>
                      <a:pt x="89" y="44"/>
                      <a:pt x="89" y="44"/>
                    </a:cubicBezTo>
                    <a:cubicBezTo>
                      <a:pt x="96" y="44"/>
                      <a:pt x="96" y="44"/>
                      <a:pt x="96" y="44"/>
                    </a:cubicBezTo>
                    <a:cubicBezTo>
                      <a:pt x="103" y="44"/>
                      <a:pt x="109" y="49"/>
                      <a:pt x="109" y="56"/>
                    </a:cubicBezTo>
                    <a:cubicBezTo>
                      <a:pt x="109" y="62"/>
                      <a:pt x="109" y="62"/>
                      <a:pt x="109" y="62"/>
                    </a:cubicBezTo>
                    <a:cubicBezTo>
                      <a:pt x="184" y="62"/>
                      <a:pt x="184" y="62"/>
                      <a:pt x="184" y="62"/>
                    </a:cubicBezTo>
                    <a:cubicBezTo>
                      <a:pt x="184" y="22"/>
                      <a:pt x="184" y="22"/>
                      <a:pt x="184" y="22"/>
                    </a:cubicBezTo>
                    <a:cubicBezTo>
                      <a:pt x="184" y="10"/>
                      <a:pt x="174" y="0"/>
                      <a:pt x="161" y="0"/>
                    </a:cubicBezTo>
                    <a:cubicBezTo>
                      <a:pt x="23" y="0"/>
                      <a:pt x="23" y="0"/>
                      <a:pt x="23" y="0"/>
                    </a:cubicBezTo>
                    <a:cubicBezTo>
                      <a:pt x="11" y="0"/>
                      <a:pt x="0" y="10"/>
                      <a:pt x="0" y="22"/>
                    </a:cubicBezTo>
                    <a:cubicBezTo>
                      <a:pt x="0" y="26"/>
                      <a:pt x="0" y="26"/>
                      <a:pt x="0" y="26"/>
                    </a:cubicBezTo>
                    <a:cubicBezTo>
                      <a:pt x="3" y="27"/>
                      <a:pt x="4" y="29"/>
                      <a:pt x="4" y="31"/>
                    </a:cubicBezTo>
                    <a:cubicBezTo>
                      <a:pt x="4" y="50"/>
                      <a:pt x="4" y="50"/>
                      <a:pt x="4" y="50"/>
                    </a:cubicBezTo>
                    <a:cubicBezTo>
                      <a:pt x="4" y="52"/>
                      <a:pt x="3" y="54"/>
                      <a:pt x="0" y="54"/>
                    </a:cubicBezTo>
                    <a:cubicBezTo>
                      <a:pt x="0" y="62"/>
                      <a:pt x="0" y="62"/>
                      <a:pt x="0" y="62"/>
                    </a:cubicBezTo>
                    <a:cubicBezTo>
                      <a:pt x="75" y="62"/>
                      <a:pt x="75" y="62"/>
                      <a:pt x="75" y="62"/>
                    </a:cubicBezTo>
                    <a:lnTo>
                      <a:pt x="7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5"/>
              <p:cNvSpPr/>
              <p:nvPr/>
            </p:nvSpPr>
            <p:spPr>
              <a:xfrm>
                <a:off x="8539644" y="913277"/>
                <a:ext cx="377462" cy="116343"/>
              </a:xfrm>
              <a:custGeom>
                <a:avLst/>
                <a:gdLst/>
                <a:ahLst/>
                <a:cxnLst/>
                <a:rect l="l" t="t" r="r" b="b"/>
                <a:pathLst>
                  <a:path w="184" h="57" extrusionOk="0">
                    <a:moveTo>
                      <a:pt x="109" y="4"/>
                    </a:moveTo>
                    <a:cubicBezTo>
                      <a:pt x="109" y="11"/>
                      <a:pt x="103" y="17"/>
                      <a:pt x="96" y="17"/>
                    </a:cubicBezTo>
                    <a:cubicBezTo>
                      <a:pt x="89" y="17"/>
                      <a:pt x="89" y="17"/>
                      <a:pt x="89" y="17"/>
                    </a:cubicBezTo>
                    <a:cubicBezTo>
                      <a:pt x="88" y="17"/>
                      <a:pt x="88" y="17"/>
                      <a:pt x="88" y="17"/>
                    </a:cubicBezTo>
                    <a:cubicBezTo>
                      <a:pt x="81" y="17"/>
                      <a:pt x="75" y="11"/>
                      <a:pt x="75" y="4"/>
                    </a:cubicBezTo>
                    <a:cubicBezTo>
                      <a:pt x="75" y="0"/>
                      <a:pt x="75" y="0"/>
                      <a:pt x="75" y="0"/>
                    </a:cubicBezTo>
                    <a:cubicBezTo>
                      <a:pt x="0" y="0"/>
                      <a:pt x="0" y="0"/>
                      <a:pt x="0" y="0"/>
                    </a:cubicBezTo>
                    <a:cubicBezTo>
                      <a:pt x="0" y="4"/>
                      <a:pt x="0" y="4"/>
                      <a:pt x="0" y="4"/>
                    </a:cubicBezTo>
                    <a:cubicBezTo>
                      <a:pt x="3" y="4"/>
                      <a:pt x="4" y="6"/>
                      <a:pt x="4" y="9"/>
                    </a:cubicBezTo>
                    <a:cubicBezTo>
                      <a:pt x="4" y="27"/>
                      <a:pt x="4" y="27"/>
                      <a:pt x="4" y="27"/>
                    </a:cubicBezTo>
                    <a:cubicBezTo>
                      <a:pt x="4" y="29"/>
                      <a:pt x="3" y="31"/>
                      <a:pt x="0" y="32"/>
                    </a:cubicBezTo>
                    <a:cubicBezTo>
                      <a:pt x="0" y="34"/>
                      <a:pt x="0" y="34"/>
                      <a:pt x="0" y="34"/>
                    </a:cubicBezTo>
                    <a:cubicBezTo>
                      <a:pt x="0" y="47"/>
                      <a:pt x="11" y="57"/>
                      <a:pt x="23" y="57"/>
                    </a:cubicBezTo>
                    <a:cubicBezTo>
                      <a:pt x="161" y="57"/>
                      <a:pt x="161" y="57"/>
                      <a:pt x="161" y="57"/>
                    </a:cubicBezTo>
                    <a:cubicBezTo>
                      <a:pt x="174" y="57"/>
                      <a:pt x="184" y="47"/>
                      <a:pt x="184" y="34"/>
                    </a:cubicBezTo>
                    <a:cubicBezTo>
                      <a:pt x="184" y="0"/>
                      <a:pt x="184" y="0"/>
                      <a:pt x="184" y="0"/>
                    </a:cubicBezTo>
                    <a:cubicBezTo>
                      <a:pt x="109" y="0"/>
                      <a:pt x="109" y="0"/>
                      <a:pt x="109" y="0"/>
                    </a:cubicBezTo>
                    <a:lnTo>
                      <a:pt x="109"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5"/>
              <p:cNvSpPr/>
              <p:nvPr/>
            </p:nvSpPr>
            <p:spPr>
              <a:xfrm>
                <a:off x="8762874" y="787464"/>
                <a:ext cx="155585" cy="119049"/>
              </a:xfrm>
              <a:custGeom>
                <a:avLst/>
                <a:gdLst/>
                <a:ahLst/>
                <a:cxnLst/>
                <a:rect l="l" t="t" r="r" b="b"/>
                <a:pathLst>
                  <a:path w="76" h="58" extrusionOk="0">
                    <a:moveTo>
                      <a:pt x="76" y="0"/>
                    </a:moveTo>
                    <a:cubicBezTo>
                      <a:pt x="0" y="0"/>
                      <a:pt x="0" y="0"/>
                      <a:pt x="0" y="0"/>
                    </a:cubicBezTo>
                    <a:cubicBezTo>
                      <a:pt x="0" y="11"/>
                      <a:pt x="0" y="11"/>
                      <a:pt x="0" y="11"/>
                    </a:cubicBezTo>
                    <a:cubicBezTo>
                      <a:pt x="20" y="11"/>
                      <a:pt x="20" y="11"/>
                      <a:pt x="20" y="11"/>
                    </a:cubicBezTo>
                    <a:cubicBezTo>
                      <a:pt x="27" y="11"/>
                      <a:pt x="32" y="17"/>
                      <a:pt x="32" y="24"/>
                    </a:cubicBezTo>
                    <a:cubicBezTo>
                      <a:pt x="32" y="32"/>
                      <a:pt x="32" y="32"/>
                      <a:pt x="32" y="32"/>
                    </a:cubicBezTo>
                    <a:cubicBezTo>
                      <a:pt x="32" y="39"/>
                      <a:pt x="27" y="45"/>
                      <a:pt x="20" y="45"/>
                    </a:cubicBezTo>
                    <a:cubicBezTo>
                      <a:pt x="0" y="45"/>
                      <a:pt x="0" y="45"/>
                      <a:pt x="0" y="45"/>
                    </a:cubicBezTo>
                    <a:cubicBezTo>
                      <a:pt x="0" y="58"/>
                      <a:pt x="0" y="58"/>
                      <a:pt x="0" y="58"/>
                    </a:cubicBezTo>
                    <a:cubicBezTo>
                      <a:pt x="76" y="58"/>
                      <a:pt x="76" y="58"/>
                      <a:pt x="76" y="58"/>
                    </a:cubicBezTo>
                    <a:lnTo>
                      <a:pt x="76" y="0"/>
                    </a:lnTo>
                    <a:close/>
                    <a:moveTo>
                      <a:pt x="61" y="37"/>
                    </a:moveTo>
                    <a:cubicBezTo>
                      <a:pt x="57" y="37"/>
                      <a:pt x="53" y="34"/>
                      <a:pt x="53" y="30"/>
                    </a:cubicBezTo>
                    <a:cubicBezTo>
                      <a:pt x="53" y="25"/>
                      <a:pt x="57" y="22"/>
                      <a:pt x="61" y="22"/>
                    </a:cubicBezTo>
                    <a:cubicBezTo>
                      <a:pt x="65" y="22"/>
                      <a:pt x="68" y="25"/>
                      <a:pt x="68" y="30"/>
                    </a:cubicBezTo>
                    <a:cubicBezTo>
                      <a:pt x="68" y="34"/>
                      <a:pt x="65" y="37"/>
                      <a:pt x="61"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5"/>
              <p:cNvSpPr/>
              <p:nvPr/>
            </p:nvSpPr>
            <p:spPr>
              <a:xfrm>
                <a:off x="8535585" y="787464"/>
                <a:ext cx="158290" cy="119049"/>
              </a:xfrm>
              <a:custGeom>
                <a:avLst/>
                <a:gdLst/>
                <a:ahLst/>
                <a:cxnLst/>
                <a:rect l="l" t="t" r="r" b="b"/>
                <a:pathLst>
                  <a:path w="77" h="58" extrusionOk="0">
                    <a:moveTo>
                      <a:pt x="77" y="45"/>
                    </a:moveTo>
                    <a:cubicBezTo>
                      <a:pt x="57" y="45"/>
                      <a:pt x="57" y="45"/>
                      <a:pt x="57" y="45"/>
                    </a:cubicBezTo>
                    <a:cubicBezTo>
                      <a:pt x="50" y="45"/>
                      <a:pt x="45" y="39"/>
                      <a:pt x="45" y="32"/>
                    </a:cubicBezTo>
                    <a:cubicBezTo>
                      <a:pt x="45" y="24"/>
                      <a:pt x="45" y="24"/>
                      <a:pt x="45" y="24"/>
                    </a:cubicBezTo>
                    <a:cubicBezTo>
                      <a:pt x="45" y="17"/>
                      <a:pt x="50" y="11"/>
                      <a:pt x="57" y="11"/>
                    </a:cubicBezTo>
                    <a:cubicBezTo>
                      <a:pt x="77" y="11"/>
                      <a:pt x="77" y="11"/>
                      <a:pt x="77" y="11"/>
                    </a:cubicBezTo>
                    <a:cubicBezTo>
                      <a:pt x="77" y="0"/>
                      <a:pt x="77" y="0"/>
                      <a:pt x="77" y="0"/>
                    </a:cubicBezTo>
                    <a:cubicBezTo>
                      <a:pt x="0" y="0"/>
                      <a:pt x="0" y="0"/>
                      <a:pt x="0" y="0"/>
                    </a:cubicBezTo>
                    <a:cubicBezTo>
                      <a:pt x="0" y="58"/>
                      <a:pt x="0" y="58"/>
                      <a:pt x="0" y="58"/>
                    </a:cubicBezTo>
                    <a:cubicBezTo>
                      <a:pt x="77" y="58"/>
                      <a:pt x="77" y="58"/>
                      <a:pt x="77" y="58"/>
                    </a:cubicBezTo>
                    <a:lnTo>
                      <a:pt x="7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5"/>
              <p:cNvSpPr/>
              <p:nvPr/>
            </p:nvSpPr>
            <p:spPr>
              <a:xfrm>
                <a:off x="8871107" y="833460"/>
                <a:ext cx="31200" cy="297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5"/>
              <p:cNvSpPr/>
              <p:nvPr/>
            </p:nvSpPr>
            <p:spPr>
              <a:xfrm>
                <a:off x="8530174" y="707647"/>
                <a:ext cx="17588" cy="58172"/>
              </a:xfrm>
              <a:custGeom>
                <a:avLst/>
                <a:gdLst/>
                <a:ahLst/>
                <a:cxnLst/>
                <a:rect l="l" t="t" r="r" b="b"/>
                <a:pathLst>
                  <a:path w="9" h="28" extrusionOk="0">
                    <a:moveTo>
                      <a:pt x="9" y="24"/>
                    </a:moveTo>
                    <a:cubicBezTo>
                      <a:pt x="9" y="5"/>
                      <a:pt x="9" y="5"/>
                      <a:pt x="9" y="5"/>
                    </a:cubicBezTo>
                    <a:cubicBezTo>
                      <a:pt x="9" y="3"/>
                      <a:pt x="8" y="1"/>
                      <a:pt x="5" y="0"/>
                    </a:cubicBezTo>
                    <a:cubicBezTo>
                      <a:pt x="5" y="0"/>
                      <a:pt x="5" y="0"/>
                      <a:pt x="5" y="0"/>
                    </a:cubicBezTo>
                    <a:cubicBezTo>
                      <a:pt x="2" y="0"/>
                      <a:pt x="0" y="2"/>
                      <a:pt x="0" y="5"/>
                    </a:cubicBezTo>
                    <a:cubicBezTo>
                      <a:pt x="0" y="24"/>
                      <a:pt x="0" y="24"/>
                      <a:pt x="0" y="24"/>
                    </a:cubicBezTo>
                    <a:cubicBezTo>
                      <a:pt x="0" y="26"/>
                      <a:pt x="2" y="28"/>
                      <a:pt x="5" y="28"/>
                    </a:cubicBezTo>
                    <a:cubicBezTo>
                      <a:pt x="5" y="28"/>
                      <a:pt x="5" y="28"/>
                      <a:pt x="5" y="28"/>
                    </a:cubicBezTo>
                    <a:cubicBezTo>
                      <a:pt x="8" y="28"/>
                      <a:pt x="9" y="26"/>
                      <a:pt x="9"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5"/>
              <p:cNvSpPr/>
              <p:nvPr/>
            </p:nvSpPr>
            <p:spPr>
              <a:xfrm>
                <a:off x="8530174" y="921394"/>
                <a:ext cx="17588" cy="56819"/>
              </a:xfrm>
              <a:custGeom>
                <a:avLst/>
                <a:gdLst/>
                <a:ahLst/>
                <a:cxnLst/>
                <a:rect l="l" t="t" r="r" b="b"/>
                <a:pathLst>
                  <a:path w="9" h="28" extrusionOk="0">
                    <a:moveTo>
                      <a:pt x="9" y="23"/>
                    </a:moveTo>
                    <a:cubicBezTo>
                      <a:pt x="9" y="5"/>
                      <a:pt x="9" y="5"/>
                      <a:pt x="9" y="5"/>
                    </a:cubicBezTo>
                    <a:cubicBezTo>
                      <a:pt x="9" y="2"/>
                      <a:pt x="8" y="0"/>
                      <a:pt x="5" y="0"/>
                    </a:cubicBezTo>
                    <a:cubicBezTo>
                      <a:pt x="5" y="0"/>
                      <a:pt x="5" y="0"/>
                      <a:pt x="5" y="0"/>
                    </a:cubicBezTo>
                    <a:cubicBezTo>
                      <a:pt x="2" y="0"/>
                      <a:pt x="0" y="2"/>
                      <a:pt x="0" y="5"/>
                    </a:cubicBezTo>
                    <a:cubicBezTo>
                      <a:pt x="0" y="23"/>
                      <a:pt x="0" y="23"/>
                      <a:pt x="0" y="23"/>
                    </a:cubicBezTo>
                    <a:cubicBezTo>
                      <a:pt x="0" y="26"/>
                      <a:pt x="2" y="28"/>
                      <a:pt x="5" y="28"/>
                    </a:cubicBezTo>
                    <a:cubicBezTo>
                      <a:pt x="5" y="28"/>
                      <a:pt x="5" y="28"/>
                      <a:pt x="5" y="28"/>
                    </a:cubicBezTo>
                    <a:cubicBezTo>
                      <a:pt x="8" y="27"/>
                      <a:pt x="9" y="25"/>
                      <a:pt x="9"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5"/>
              <p:cNvSpPr/>
              <p:nvPr/>
            </p:nvSpPr>
            <p:spPr>
              <a:xfrm>
                <a:off x="8762874" y="782052"/>
                <a:ext cx="154232" cy="5411"/>
              </a:xfrm>
              <a:custGeom>
                <a:avLst/>
                <a:gdLst/>
                <a:ahLst/>
                <a:cxnLst/>
                <a:rect l="l" t="t" r="r" b="b"/>
                <a:pathLst>
                  <a:path w="114" h="4" extrusionOk="0">
                    <a:moveTo>
                      <a:pt x="0" y="4"/>
                    </a:moveTo>
                    <a:lnTo>
                      <a:pt x="114" y="4"/>
                    </a:lnTo>
                    <a:lnTo>
                      <a:pt x="114" y="3"/>
                    </a:lnTo>
                    <a:lnTo>
                      <a:pt x="114" y="0"/>
                    </a:lnTo>
                    <a:lnTo>
                      <a:pt x="0" y="0"/>
                    </a:lnTo>
                    <a:lnTo>
                      <a:pt x="0"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5"/>
              <p:cNvSpPr/>
              <p:nvPr/>
            </p:nvSpPr>
            <p:spPr>
              <a:xfrm>
                <a:off x="8539644" y="782052"/>
                <a:ext cx="154232" cy="5411"/>
              </a:xfrm>
              <a:custGeom>
                <a:avLst/>
                <a:gdLst/>
                <a:ahLst/>
                <a:cxnLst/>
                <a:rect l="l" t="t" r="r" b="b"/>
                <a:pathLst>
                  <a:path w="114" h="4" extrusionOk="0">
                    <a:moveTo>
                      <a:pt x="114" y="4"/>
                    </a:moveTo>
                    <a:lnTo>
                      <a:pt x="114" y="0"/>
                    </a:lnTo>
                    <a:lnTo>
                      <a:pt x="0" y="0"/>
                    </a:lnTo>
                    <a:lnTo>
                      <a:pt x="0" y="3"/>
                    </a:lnTo>
                    <a:lnTo>
                      <a:pt x="0" y="4"/>
                    </a:lnTo>
                    <a:lnTo>
                      <a:pt x="114"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5"/>
              <p:cNvSpPr/>
              <p:nvPr/>
            </p:nvSpPr>
            <p:spPr>
              <a:xfrm>
                <a:off x="853964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5"/>
              <p:cNvSpPr/>
              <p:nvPr/>
            </p:nvSpPr>
            <p:spPr>
              <a:xfrm>
                <a:off x="876287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5"/>
              <p:cNvSpPr/>
              <p:nvPr/>
            </p:nvSpPr>
            <p:spPr>
              <a:xfrm>
                <a:off x="8627583" y="745526"/>
                <a:ext cx="201584" cy="201572"/>
              </a:xfrm>
              <a:custGeom>
                <a:avLst/>
                <a:gdLst/>
                <a:ahLst/>
                <a:cxnLst/>
                <a:rect l="l" t="t" r="r" b="b"/>
                <a:pathLst>
                  <a:path w="98" h="99" extrusionOk="0">
                    <a:moveTo>
                      <a:pt x="66" y="18"/>
                    </a:moveTo>
                    <a:cubicBezTo>
                      <a:pt x="66" y="12"/>
                      <a:pt x="66" y="12"/>
                      <a:pt x="66" y="12"/>
                    </a:cubicBezTo>
                    <a:cubicBezTo>
                      <a:pt x="66" y="5"/>
                      <a:pt x="60" y="0"/>
                      <a:pt x="53" y="0"/>
                    </a:cubicBezTo>
                    <a:cubicBezTo>
                      <a:pt x="46" y="0"/>
                      <a:pt x="46" y="0"/>
                      <a:pt x="46" y="0"/>
                    </a:cubicBezTo>
                    <a:cubicBezTo>
                      <a:pt x="45" y="0"/>
                      <a:pt x="45" y="0"/>
                      <a:pt x="45" y="0"/>
                    </a:cubicBezTo>
                    <a:cubicBezTo>
                      <a:pt x="38" y="0"/>
                      <a:pt x="32" y="5"/>
                      <a:pt x="32" y="12"/>
                    </a:cubicBezTo>
                    <a:cubicBezTo>
                      <a:pt x="32" y="18"/>
                      <a:pt x="32" y="18"/>
                      <a:pt x="32" y="18"/>
                    </a:cubicBezTo>
                    <a:cubicBezTo>
                      <a:pt x="32" y="21"/>
                      <a:pt x="32" y="21"/>
                      <a:pt x="32" y="21"/>
                    </a:cubicBezTo>
                    <a:cubicBezTo>
                      <a:pt x="32" y="32"/>
                      <a:pt x="32" y="32"/>
                      <a:pt x="32" y="32"/>
                    </a:cubicBezTo>
                    <a:cubicBezTo>
                      <a:pt x="12" y="32"/>
                      <a:pt x="12" y="32"/>
                      <a:pt x="12" y="32"/>
                    </a:cubicBezTo>
                    <a:cubicBezTo>
                      <a:pt x="5" y="32"/>
                      <a:pt x="0" y="38"/>
                      <a:pt x="0" y="45"/>
                    </a:cubicBezTo>
                    <a:cubicBezTo>
                      <a:pt x="0" y="53"/>
                      <a:pt x="0" y="53"/>
                      <a:pt x="0" y="53"/>
                    </a:cubicBezTo>
                    <a:cubicBezTo>
                      <a:pt x="0" y="60"/>
                      <a:pt x="5" y="66"/>
                      <a:pt x="12" y="66"/>
                    </a:cubicBezTo>
                    <a:cubicBezTo>
                      <a:pt x="32" y="66"/>
                      <a:pt x="32" y="66"/>
                      <a:pt x="32" y="66"/>
                    </a:cubicBezTo>
                    <a:cubicBezTo>
                      <a:pt x="32" y="79"/>
                      <a:pt x="32" y="79"/>
                      <a:pt x="32" y="79"/>
                    </a:cubicBezTo>
                    <a:cubicBezTo>
                      <a:pt x="32" y="82"/>
                      <a:pt x="32" y="82"/>
                      <a:pt x="32" y="82"/>
                    </a:cubicBezTo>
                    <a:cubicBezTo>
                      <a:pt x="32" y="86"/>
                      <a:pt x="32" y="86"/>
                      <a:pt x="32" y="86"/>
                    </a:cubicBezTo>
                    <a:cubicBezTo>
                      <a:pt x="32" y="93"/>
                      <a:pt x="38" y="99"/>
                      <a:pt x="45" y="99"/>
                    </a:cubicBezTo>
                    <a:cubicBezTo>
                      <a:pt x="46" y="99"/>
                      <a:pt x="46" y="99"/>
                      <a:pt x="46" y="99"/>
                    </a:cubicBezTo>
                    <a:cubicBezTo>
                      <a:pt x="53" y="99"/>
                      <a:pt x="53" y="99"/>
                      <a:pt x="53" y="99"/>
                    </a:cubicBezTo>
                    <a:cubicBezTo>
                      <a:pt x="60" y="99"/>
                      <a:pt x="66" y="93"/>
                      <a:pt x="66" y="86"/>
                    </a:cubicBezTo>
                    <a:cubicBezTo>
                      <a:pt x="66" y="82"/>
                      <a:pt x="66" y="82"/>
                      <a:pt x="66" y="82"/>
                    </a:cubicBezTo>
                    <a:cubicBezTo>
                      <a:pt x="66" y="79"/>
                      <a:pt x="66" y="79"/>
                      <a:pt x="66" y="79"/>
                    </a:cubicBezTo>
                    <a:cubicBezTo>
                      <a:pt x="66" y="66"/>
                      <a:pt x="66" y="66"/>
                      <a:pt x="66" y="66"/>
                    </a:cubicBezTo>
                    <a:cubicBezTo>
                      <a:pt x="86" y="66"/>
                      <a:pt x="86" y="66"/>
                      <a:pt x="86" y="66"/>
                    </a:cubicBezTo>
                    <a:cubicBezTo>
                      <a:pt x="93" y="66"/>
                      <a:pt x="98" y="60"/>
                      <a:pt x="98" y="53"/>
                    </a:cubicBezTo>
                    <a:cubicBezTo>
                      <a:pt x="98" y="45"/>
                      <a:pt x="98" y="45"/>
                      <a:pt x="98" y="45"/>
                    </a:cubicBezTo>
                    <a:cubicBezTo>
                      <a:pt x="98" y="38"/>
                      <a:pt x="93" y="32"/>
                      <a:pt x="86" y="32"/>
                    </a:cubicBezTo>
                    <a:cubicBezTo>
                      <a:pt x="66" y="32"/>
                      <a:pt x="66" y="32"/>
                      <a:pt x="66" y="32"/>
                    </a:cubicBezTo>
                    <a:cubicBezTo>
                      <a:pt x="66" y="21"/>
                      <a:pt x="66" y="21"/>
                      <a:pt x="66" y="21"/>
                    </a:cubicBezTo>
                    <a:lnTo>
                      <a:pt x="66"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8" name="Google Shape;308;p2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9" name="Google Shape;309;p26"/>
          <p:cNvGrpSpPr/>
          <p:nvPr/>
        </p:nvGrpSpPr>
        <p:grpSpPr>
          <a:xfrm>
            <a:off x="8430781" y="544656"/>
            <a:ext cx="593845" cy="593845"/>
            <a:chOff x="8430781" y="544656"/>
            <a:chExt cx="593845" cy="593845"/>
          </a:xfrm>
        </p:grpSpPr>
        <p:sp>
          <p:nvSpPr>
            <p:cNvPr id="310" name="Google Shape;310;p2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26"/>
            <p:cNvGrpSpPr/>
            <p:nvPr/>
          </p:nvGrpSpPr>
          <p:grpSpPr>
            <a:xfrm>
              <a:off x="8531213" y="646834"/>
              <a:ext cx="392975" cy="389475"/>
              <a:chOff x="8531213" y="646834"/>
              <a:chExt cx="392975" cy="389475"/>
            </a:xfrm>
          </p:grpSpPr>
          <p:sp>
            <p:nvSpPr>
              <p:cNvPr id="312" name="Google Shape;312;p26"/>
              <p:cNvSpPr/>
              <p:nvPr/>
            </p:nvSpPr>
            <p:spPr>
              <a:xfrm>
                <a:off x="8573317" y="691279"/>
                <a:ext cx="199996" cy="197662"/>
              </a:xfrm>
              <a:custGeom>
                <a:avLst/>
                <a:gdLst/>
                <a:ahLst/>
                <a:cxnLst/>
                <a:rect l="l" t="t" r="r" b="b"/>
                <a:pathLst>
                  <a:path w="113" h="112" extrusionOk="0">
                    <a:moveTo>
                      <a:pt x="96" y="95"/>
                    </a:moveTo>
                    <a:cubicBezTo>
                      <a:pt x="97" y="94"/>
                      <a:pt x="98" y="93"/>
                      <a:pt x="99" y="92"/>
                    </a:cubicBezTo>
                    <a:cubicBezTo>
                      <a:pt x="108" y="82"/>
                      <a:pt x="113" y="69"/>
                      <a:pt x="113" y="56"/>
                    </a:cubicBezTo>
                    <a:cubicBezTo>
                      <a:pt x="113" y="41"/>
                      <a:pt x="107" y="27"/>
                      <a:pt x="96" y="16"/>
                    </a:cubicBezTo>
                    <a:cubicBezTo>
                      <a:pt x="86" y="6"/>
                      <a:pt x="71" y="0"/>
                      <a:pt x="56" y="0"/>
                    </a:cubicBezTo>
                    <a:cubicBezTo>
                      <a:pt x="42" y="0"/>
                      <a:pt x="27" y="6"/>
                      <a:pt x="17" y="16"/>
                    </a:cubicBezTo>
                    <a:cubicBezTo>
                      <a:pt x="6" y="27"/>
                      <a:pt x="0" y="41"/>
                      <a:pt x="0" y="56"/>
                    </a:cubicBezTo>
                    <a:cubicBezTo>
                      <a:pt x="0" y="71"/>
                      <a:pt x="6" y="85"/>
                      <a:pt x="17" y="96"/>
                    </a:cubicBezTo>
                    <a:cubicBezTo>
                      <a:pt x="27" y="106"/>
                      <a:pt x="42" y="112"/>
                      <a:pt x="56" y="112"/>
                    </a:cubicBezTo>
                    <a:cubicBezTo>
                      <a:pt x="70" y="112"/>
                      <a:pt x="83" y="107"/>
                      <a:pt x="93" y="99"/>
                    </a:cubicBezTo>
                    <a:cubicBezTo>
                      <a:pt x="94" y="97"/>
                      <a:pt x="95" y="96"/>
                      <a:pt x="96" y="95"/>
                    </a:cubicBezTo>
                    <a:close/>
                    <a:moveTo>
                      <a:pt x="68" y="80"/>
                    </a:moveTo>
                    <a:cubicBezTo>
                      <a:pt x="68" y="80"/>
                      <a:pt x="64" y="84"/>
                      <a:pt x="63" y="85"/>
                    </a:cubicBezTo>
                    <a:cubicBezTo>
                      <a:pt x="62" y="86"/>
                      <a:pt x="60" y="87"/>
                      <a:pt x="57" y="87"/>
                    </a:cubicBezTo>
                    <a:cubicBezTo>
                      <a:pt x="55" y="87"/>
                      <a:pt x="53" y="86"/>
                      <a:pt x="52" y="85"/>
                    </a:cubicBezTo>
                    <a:cubicBezTo>
                      <a:pt x="51" y="84"/>
                      <a:pt x="47" y="80"/>
                      <a:pt x="47" y="80"/>
                    </a:cubicBezTo>
                    <a:cubicBezTo>
                      <a:pt x="38" y="71"/>
                      <a:pt x="27" y="61"/>
                      <a:pt x="26" y="52"/>
                    </a:cubicBezTo>
                    <a:cubicBezTo>
                      <a:pt x="25" y="46"/>
                      <a:pt x="26" y="41"/>
                      <a:pt x="29" y="37"/>
                    </a:cubicBezTo>
                    <a:cubicBezTo>
                      <a:pt x="32" y="33"/>
                      <a:pt x="36" y="31"/>
                      <a:pt x="43" y="30"/>
                    </a:cubicBezTo>
                    <a:cubicBezTo>
                      <a:pt x="44" y="30"/>
                      <a:pt x="44" y="30"/>
                      <a:pt x="45" y="30"/>
                    </a:cubicBezTo>
                    <a:cubicBezTo>
                      <a:pt x="49" y="30"/>
                      <a:pt x="54" y="32"/>
                      <a:pt x="57" y="34"/>
                    </a:cubicBezTo>
                    <a:cubicBezTo>
                      <a:pt x="61" y="32"/>
                      <a:pt x="66" y="30"/>
                      <a:pt x="70" y="30"/>
                    </a:cubicBezTo>
                    <a:cubicBezTo>
                      <a:pt x="71" y="30"/>
                      <a:pt x="71" y="30"/>
                      <a:pt x="72" y="30"/>
                    </a:cubicBezTo>
                    <a:cubicBezTo>
                      <a:pt x="79" y="31"/>
                      <a:pt x="83" y="33"/>
                      <a:pt x="86" y="37"/>
                    </a:cubicBezTo>
                    <a:cubicBezTo>
                      <a:pt x="89" y="41"/>
                      <a:pt x="90" y="46"/>
                      <a:pt x="89" y="52"/>
                    </a:cubicBezTo>
                    <a:cubicBezTo>
                      <a:pt x="88" y="61"/>
                      <a:pt x="77" y="71"/>
                      <a:pt x="68" y="8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6"/>
              <p:cNvSpPr/>
              <p:nvPr/>
            </p:nvSpPr>
            <p:spPr>
              <a:xfrm>
                <a:off x="8769805" y="885432"/>
                <a:ext cx="154383" cy="150878"/>
              </a:xfrm>
              <a:custGeom>
                <a:avLst/>
                <a:gdLst/>
                <a:ahLst/>
                <a:cxnLst/>
                <a:rect l="l" t="t" r="r" b="b"/>
                <a:pathLst>
                  <a:path w="87" h="85" extrusionOk="0">
                    <a:moveTo>
                      <a:pt x="80" y="58"/>
                    </a:moveTo>
                    <a:cubicBezTo>
                      <a:pt x="23" y="0"/>
                      <a:pt x="23" y="0"/>
                      <a:pt x="23" y="0"/>
                    </a:cubicBezTo>
                    <a:cubicBezTo>
                      <a:pt x="24" y="6"/>
                      <a:pt x="22" y="13"/>
                      <a:pt x="17" y="17"/>
                    </a:cubicBezTo>
                    <a:cubicBezTo>
                      <a:pt x="13" y="21"/>
                      <a:pt x="8" y="23"/>
                      <a:pt x="3" y="23"/>
                    </a:cubicBezTo>
                    <a:cubicBezTo>
                      <a:pt x="2" y="23"/>
                      <a:pt x="1" y="23"/>
                      <a:pt x="0" y="23"/>
                    </a:cubicBezTo>
                    <a:cubicBezTo>
                      <a:pt x="57" y="81"/>
                      <a:pt x="57" y="81"/>
                      <a:pt x="57" y="81"/>
                    </a:cubicBezTo>
                    <a:cubicBezTo>
                      <a:pt x="60" y="84"/>
                      <a:pt x="65" y="85"/>
                      <a:pt x="69" y="85"/>
                    </a:cubicBezTo>
                    <a:cubicBezTo>
                      <a:pt x="73" y="85"/>
                      <a:pt x="77" y="84"/>
                      <a:pt x="80" y="81"/>
                    </a:cubicBezTo>
                    <a:cubicBezTo>
                      <a:pt x="87" y="74"/>
                      <a:pt x="87" y="64"/>
                      <a:pt x="80"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6"/>
              <p:cNvSpPr/>
              <p:nvPr/>
            </p:nvSpPr>
            <p:spPr>
              <a:xfrm>
                <a:off x="8738226" y="853852"/>
                <a:ext cx="10526" cy="12866"/>
              </a:xfrm>
              <a:custGeom>
                <a:avLst/>
                <a:gdLst/>
                <a:ahLst/>
                <a:cxnLst/>
                <a:rect l="l" t="t" r="r" b="b"/>
                <a:pathLst>
                  <a:path w="6" h="7" extrusionOk="0">
                    <a:moveTo>
                      <a:pt x="0" y="7"/>
                    </a:moveTo>
                    <a:cubicBezTo>
                      <a:pt x="1" y="6"/>
                      <a:pt x="2" y="5"/>
                      <a:pt x="3" y="4"/>
                    </a:cubicBezTo>
                    <a:cubicBezTo>
                      <a:pt x="4" y="3"/>
                      <a:pt x="5" y="1"/>
                      <a:pt x="6" y="0"/>
                    </a:cubicBezTo>
                    <a:cubicBezTo>
                      <a:pt x="5" y="1"/>
                      <a:pt x="4" y="2"/>
                      <a:pt x="3" y="3"/>
                    </a:cubicBezTo>
                    <a:cubicBezTo>
                      <a:pt x="2" y="4"/>
                      <a:pt x="1" y="5"/>
                      <a:pt x="0" y="7"/>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6"/>
              <p:cNvSpPr/>
              <p:nvPr/>
            </p:nvSpPr>
            <p:spPr>
              <a:xfrm>
                <a:off x="8747583" y="863209"/>
                <a:ext cx="65496" cy="63158"/>
              </a:xfrm>
              <a:custGeom>
                <a:avLst/>
                <a:gdLst/>
                <a:ahLst/>
                <a:cxnLst/>
                <a:rect l="l" t="t" r="r" b="b"/>
                <a:pathLst>
                  <a:path w="37" h="36" extrusionOk="0">
                    <a:moveTo>
                      <a:pt x="30" y="30"/>
                    </a:moveTo>
                    <a:cubicBezTo>
                      <a:pt x="35" y="26"/>
                      <a:pt x="37" y="19"/>
                      <a:pt x="36" y="13"/>
                    </a:cubicBezTo>
                    <a:cubicBezTo>
                      <a:pt x="35" y="9"/>
                      <a:pt x="33" y="5"/>
                      <a:pt x="30" y="2"/>
                    </a:cubicBezTo>
                    <a:cubicBezTo>
                      <a:pt x="28" y="0"/>
                      <a:pt x="28" y="0"/>
                      <a:pt x="28" y="0"/>
                    </a:cubicBezTo>
                    <a:cubicBezTo>
                      <a:pt x="25" y="6"/>
                      <a:pt x="21" y="11"/>
                      <a:pt x="16" y="16"/>
                    </a:cubicBezTo>
                    <a:cubicBezTo>
                      <a:pt x="11" y="21"/>
                      <a:pt x="5" y="25"/>
                      <a:pt x="0" y="29"/>
                    </a:cubicBezTo>
                    <a:cubicBezTo>
                      <a:pt x="2" y="30"/>
                      <a:pt x="2" y="30"/>
                      <a:pt x="2" y="30"/>
                    </a:cubicBezTo>
                    <a:cubicBezTo>
                      <a:pt x="5" y="34"/>
                      <a:pt x="9" y="36"/>
                      <a:pt x="13" y="36"/>
                    </a:cubicBezTo>
                    <a:cubicBezTo>
                      <a:pt x="14" y="36"/>
                      <a:pt x="15" y="36"/>
                      <a:pt x="16" y="36"/>
                    </a:cubicBezTo>
                    <a:cubicBezTo>
                      <a:pt x="21" y="36"/>
                      <a:pt x="26" y="34"/>
                      <a:pt x="30" y="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6"/>
              <p:cNvSpPr/>
              <p:nvPr/>
            </p:nvSpPr>
            <p:spPr>
              <a:xfrm>
                <a:off x="8531213" y="646834"/>
                <a:ext cx="285375" cy="286551"/>
              </a:xfrm>
              <a:custGeom>
                <a:avLst/>
                <a:gdLst/>
                <a:ahLst/>
                <a:cxnLst/>
                <a:rect l="l" t="t" r="r" b="b"/>
                <a:pathLst>
                  <a:path w="161" h="162" extrusionOk="0">
                    <a:moveTo>
                      <a:pt x="138" y="138"/>
                    </a:moveTo>
                    <a:cubicBezTo>
                      <a:pt x="143" y="133"/>
                      <a:pt x="147" y="128"/>
                      <a:pt x="150" y="122"/>
                    </a:cubicBezTo>
                    <a:cubicBezTo>
                      <a:pt x="158" y="110"/>
                      <a:pt x="161" y="96"/>
                      <a:pt x="161" y="81"/>
                    </a:cubicBezTo>
                    <a:cubicBezTo>
                      <a:pt x="161" y="59"/>
                      <a:pt x="153" y="39"/>
                      <a:pt x="138" y="24"/>
                    </a:cubicBezTo>
                    <a:cubicBezTo>
                      <a:pt x="122" y="8"/>
                      <a:pt x="102" y="0"/>
                      <a:pt x="80" y="0"/>
                    </a:cubicBezTo>
                    <a:cubicBezTo>
                      <a:pt x="59" y="0"/>
                      <a:pt x="39" y="8"/>
                      <a:pt x="23" y="24"/>
                    </a:cubicBezTo>
                    <a:cubicBezTo>
                      <a:pt x="8" y="39"/>
                      <a:pt x="0" y="59"/>
                      <a:pt x="0" y="81"/>
                    </a:cubicBezTo>
                    <a:cubicBezTo>
                      <a:pt x="0" y="102"/>
                      <a:pt x="8" y="123"/>
                      <a:pt x="23" y="138"/>
                    </a:cubicBezTo>
                    <a:cubicBezTo>
                      <a:pt x="39" y="153"/>
                      <a:pt x="59" y="162"/>
                      <a:pt x="80" y="162"/>
                    </a:cubicBezTo>
                    <a:cubicBezTo>
                      <a:pt x="95" y="162"/>
                      <a:pt x="109" y="158"/>
                      <a:pt x="122" y="151"/>
                    </a:cubicBezTo>
                    <a:cubicBezTo>
                      <a:pt x="127" y="147"/>
                      <a:pt x="133" y="143"/>
                      <a:pt x="138" y="138"/>
                    </a:cubicBezTo>
                    <a:close/>
                    <a:moveTo>
                      <a:pt x="41" y="121"/>
                    </a:moveTo>
                    <a:cubicBezTo>
                      <a:pt x="30" y="110"/>
                      <a:pt x="24" y="96"/>
                      <a:pt x="24" y="81"/>
                    </a:cubicBezTo>
                    <a:cubicBezTo>
                      <a:pt x="24" y="66"/>
                      <a:pt x="30" y="52"/>
                      <a:pt x="41" y="41"/>
                    </a:cubicBezTo>
                    <a:cubicBezTo>
                      <a:pt x="51" y="31"/>
                      <a:pt x="66" y="25"/>
                      <a:pt x="80" y="25"/>
                    </a:cubicBezTo>
                    <a:cubicBezTo>
                      <a:pt x="95" y="25"/>
                      <a:pt x="110" y="31"/>
                      <a:pt x="120" y="41"/>
                    </a:cubicBezTo>
                    <a:cubicBezTo>
                      <a:pt x="131" y="52"/>
                      <a:pt x="137" y="66"/>
                      <a:pt x="137" y="81"/>
                    </a:cubicBezTo>
                    <a:cubicBezTo>
                      <a:pt x="137" y="94"/>
                      <a:pt x="132" y="107"/>
                      <a:pt x="123" y="117"/>
                    </a:cubicBezTo>
                    <a:cubicBezTo>
                      <a:pt x="122" y="118"/>
                      <a:pt x="121" y="120"/>
                      <a:pt x="120" y="121"/>
                    </a:cubicBezTo>
                    <a:cubicBezTo>
                      <a:pt x="119" y="122"/>
                      <a:pt x="118" y="123"/>
                      <a:pt x="117" y="124"/>
                    </a:cubicBezTo>
                    <a:cubicBezTo>
                      <a:pt x="107" y="132"/>
                      <a:pt x="94" y="137"/>
                      <a:pt x="80" y="137"/>
                    </a:cubicBezTo>
                    <a:cubicBezTo>
                      <a:pt x="66" y="137"/>
                      <a:pt x="51" y="131"/>
                      <a:pt x="41" y="1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6"/>
              <p:cNvSpPr/>
              <p:nvPr/>
            </p:nvSpPr>
            <p:spPr>
              <a:xfrm>
                <a:off x="8617761" y="743911"/>
                <a:ext cx="115787" cy="101755"/>
              </a:xfrm>
              <a:custGeom>
                <a:avLst/>
                <a:gdLst/>
                <a:ahLst/>
                <a:cxnLst/>
                <a:rect l="l" t="t" r="r" b="b"/>
                <a:pathLst>
                  <a:path w="65" h="57" extrusionOk="0">
                    <a:moveTo>
                      <a:pt x="61" y="7"/>
                    </a:moveTo>
                    <a:cubicBezTo>
                      <a:pt x="58" y="3"/>
                      <a:pt x="54" y="1"/>
                      <a:pt x="47" y="0"/>
                    </a:cubicBezTo>
                    <a:cubicBezTo>
                      <a:pt x="46" y="0"/>
                      <a:pt x="46" y="0"/>
                      <a:pt x="45" y="0"/>
                    </a:cubicBezTo>
                    <a:cubicBezTo>
                      <a:pt x="41" y="0"/>
                      <a:pt x="36" y="2"/>
                      <a:pt x="32" y="4"/>
                    </a:cubicBezTo>
                    <a:cubicBezTo>
                      <a:pt x="29" y="2"/>
                      <a:pt x="24" y="0"/>
                      <a:pt x="20" y="0"/>
                    </a:cubicBezTo>
                    <a:cubicBezTo>
                      <a:pt x="19" y="0"/>
                      <a:pt x="19" y="0"/>
                      <a:pt x="18" y="0"/>
                    </a:cubicBezTo>
                    <a:cubicBezTo>
                      <a:pt x="11" y="1"/>
                      <a:pt x="7" y="3"/>
                      <a:pt x="4" y="7"/>
                    </a:cubicBezTo>
                    <a:cubicBezTo>
                      <a:pt x="1" y="11"/>
                      <a:pt x="0" y="16"/>
                      <a:pt x="1" y="22"/>
                    </a:cubicBezTo>
                    <a:cubicBezTo>
                      <a:pt x="2" y="31"/>
                      <a:pt x="13" y="41"/>
                      <a:pt x="22" y="50"/>
                    </a:cubicBezTo>
                    <a:cubicBezTo>
                      <a:pt x="22" y="50"/>
                      <a:pt x="26" y="54"/>
                      <a:pt x="27" y="55"/>
                    </a:cubicBezTo>
                    <a:cubicBezTo>
                      <a:pt x="28" y="56"/>
                      <a:pt x="30" y="57"/>
                      <a:pt x="32" y="57"/>
                    </a:cubicBezTo>
                    <a:cubicBezTo>
                      <a:pt x="35" y="57"/>
                      <a:pt x="37" y="56"/>
                      <a:pt x="38" y="55"/>
                    </a:cubicBezTo>
                    <a:cubicBezTo>
                      <a:pt x="39" y="54"/>
                      <a:pt x="43" y="50"/>
                      <a:pt x="43" y="50"/>
                    </a:cubicBezTo>
                    <a:cubicBezTo>
                      <a:pt x="52" y="41"/>
                      <a:pt x="63" y="31"/>
                      <a:pt x="64" y="22"/>
                    </a:cubicBezTo>
                    <a:cubicBezTo>
                      <a:pt x="65" y="16"/>
                      <a:pt x="64" y="11"/>
                      <a:pt x="61"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5" name="Google Shape;325;p28"/>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6" name="Google Shape;326;p28"/>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8"/>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p:nvPr/>
        </p:nvSpPr>
        <p:spPr>
          <a:xfrm>
            <a:off x="1840500" y="3638750"/>
            <a:ext cx="3753300" cy="751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dk1"/>
                </a:solidFill>
                <a:latin typeface="Lexend"/>
                <a:ea typeface="Lexend"/>
                <a:cs typeface="Lexend"/>
                <a:sym typeface="Lexend"/>
              </a:rPr>
              <a:t>CREDITS: This presentation template was created by </a:t>
            </a:r>
            <a:r>
              <a:rPr lang="en" sz="1200" b="1" u="sng">
                <a:solidFill>
                  <a:schemeClr val="hlink"/>
                </a:solidFill>
                <a:latin typeface="Lexend"/>
                <a:ea typeface="Lexend"/>
                <a:cs typeface="Lexend"/>
                <a:sym typeface="Lexend"/>
                <a:hlinkClick r:id="rId2"/>
              </a:rPr>
              <a:t>Slidesgo</a:t>
            </a:r>
            <a:r>
              <a:rPr lang="en" sz="1200">
                <a:solidFill>
                  <a:schemeClr val="dk1"/>
                </a:solidFill>
                <a:latin typeface="Lexend"/>
                <a:ea typeface="Lexend"/>
                <a:cs typeface="Lexend"/>
                <a:sym typeface="Lexend"/>
              </a:rPr>
              <a:t>, and includes icons by </a:t>
            </a:r>
            <a:r>
              <a:rPr lang="en" sz="12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a:ea typeface="Lexend"/>
                <a:cs typeface="Lexend"/>
                <a:sym typeface="Lexend"/>
              </a:rPr>
              <a:t>, and infographics &amp; images by </a:t>
            </a:r>
            <a:r>
              <a:rPr lang="en" sz="1200" b="1"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exend"/>
                <a:ea typeface="Lexend"/>
                <a:cs typeface="Lexend"/>
                <a:sym typeface="Lexend"/>
              </a:rPr>
              <a:t> </a:t>
            </a:r>
            <a:endParaRPr sz="1200" u="sng">
              <a:solidFill>
                <a:schemeClr val="dk1"/>
              </a:solidFill>
              <a:latin typeface="Lexend"/>
              <a:ea typeface="Lexend"/>
              <a:cs typeface="Lexend"/>
              <a:sym typeface="Lexend"/>
            </a:endParaRPr>
          </a:p>
        </p:txBody>
      </p:sp>
      <p:sp>
        <p:nvSpPr>
          <p:cNvPr id="332" name="Google Shape;332;p29"/>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5"/>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5"/>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 name="Google Shape;53;p5"/>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 name="Google Shape;54;p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5" name="Google Shape;55;p5"/>
          <p:cNvGrpSpPr/>
          <p:nvPr/>
        </p:nvGrpSpPr>
        <p:grpSpPr>
          <a:xfrm>
            <a:off x="8430781" y="544656"/>
            <a:ext cx="593845" cy="593845"/>
            <a:chOff x="8430781" y="544656"/>
            <a:chExt cx="593845" cy="593845"/>
          </a:xfrm>
        </p:grpSpPr>
        <p:sp>
          <p:nvSpPr>
            <p:cNvPr id="56" name="Google Shape;56;p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5"/>
            <p:cNvGrpSpPr/>
            <p:nvPr/>
          </p:nvGrpSpPr>
          <p:grpSpPr>
            <a:xfrm>
              <a:off x="8615610" y="599890"/>
              <a:ext cx="224187" cy="483362"/>
              <a:chOff x="4806951" y="1266825"/>
              <a:chExt cx="274637" cy="592137"/>
            </a:xfrm>
          </p:grpSpPr>
          <p:sp>
            <p:nvSpPr>
              <p:cNvPr id="58" name="Google Shape;58;p5"/>
              <p:cNvSpPr/>
              <p:nvPr/>
            </p:nvSpPr>
            <p:spPr>
              <a:xfrm>
                <a:off x="4921251" y="1719263"/>
                <a:ext cx="44450" cy="139700"/>
              </a:xfrm>
              <a:custGeom>
                <a:avLst/>
                <a:gdLst/>
                <a:ahLst/>
                <a:cxnLst/>
                <a:rect l="l" t="t" r="r" b="b"/>
                <a:pathLst>
                  <a:path w="19" h="58" extrusionOk="0">
                    <a:moveTo>
                      <a:pt x="4" y="8"/>
                    </a:moveTo>
                    <a:cubicBezTo>
                      <a:pt x="3" y="24"/>
                      <a:pt x="0" y="44"/>
                      <a:pt x="10" y="56"/>
                    </a:cubicBezTo>
                    <a:cubicBezTo>
                      <a:pt x="11" y="57"/>
                      <a:pt x="12" y="58"/>
                      <a:pt x="14" y="58"/>
                    </a:cubicBezTo>
                    <a:cubicBezTo>
                      <a:pt x="15" y="58"/>
                      <a:pt x="16" y="58"/>
                      <a:pt x="17" y="57"/>
                    </a:cubicBezTo>
                    <a:cubicBezTo>
                      <a:pt x="19" y="55"/>
                      <a:pt x="19" y="52"/>
                      <a:pt x="18" y="50"/>
                    </a:cubicBezTo>
                    <a:cubicBezTo>
                      <a:pt x="11" y="41"/>
                      <a:pt x="13" y="23"/>
                      <a:pt x="14" y="9"/>
                    </a:cubicBezTo>
                    <a:cubicBezTo>
                      <a:pt x="15" y="6"/>
                      <a:pt x="15" y="3"/>
                      <a:pt x="15" y="0"/>
                    </a:cubicBezTo>
                    <a:cubicBezTo>
                      <a:pt x="5" y="0"/>
                      <a:pt x="5" y="0"/>
                      <a:pt x="5" y="0"/>
                    </a:cubicBezTo>
                    <a:cubicBezTo>
                      <a:pt x="5" y="3"/>
                      <a:pt x="5" y="5"/>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4891088" y="1673225"/>
                <a:ext cx="111125" cy="46038"/>
              </a:xfrm>
              <a:custGeom>
                <a:avLst/>
                <a:gdLst/>
                <a:ahLst/>
                <a:cxnLst/>
                <a:rect l="l" t="t" r="r" b="b"/>
                <a:pathLst>
                  <a:path w="46" h="19" extrusionOk="0">
                    <a:moveTo>
                      <a:pt x="0" y="5"/>
                    </a:moveTo>
                    <a:cubicBezTo>
                      <a:pt x="0" y="13"/>
                      <a:pt x="6" y="19"/>
                      <a:pt x="14" y="19"/>
                    </a:cubicBezTo>
                    <a:cubicBezTo>
                      <a:pt x="17" y="19"/>
                      <a:pt x="17" y="19"/>
                      <a:pt x="17" y="19"/>
                    </a:cubicBezTo>
                    <a:cubicBezTo>
                      <a:pt x="27" y="19"/>
                      <a:pt x="27" y="19"/>
                      <a:pt x="27" y="19"/>
                    </a:cubicBezTo>
                    <a:cubicBezTo>
                      <a:pt x="31" y="19"/>
                      <a:pt x="31" y="19"/>
                      <a:pt x="31" y="19"/>
                    </a:cubicBezTo>
                    <a:cubicBezTo>
                      <a:pt x="39" y="19"/>
                      <a:pt x="46" y="13"/>
                      <a:pt x="46" y="5"/>
                    </a:cubicBezTo>
                    <a:cubicBezTo>
                      <a:pt x="46" y="0"/>
                      <a:pt x="46" y="0"/>
                      <a:pt x="46" y="0"/>
                    </a:cubicBezTo>
                    <a:cubicBezTo>
                      <a:pt x="0" y="0"/>
                      <a:pt x="0" y="0"/>
                      <a:pt x="0" y="0"/>
                    </a:cubicBezTo>
                    <a:lnTo>
                      <a:pt x="0"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4870450" y="1266825"/>
                <a:ext cx="153988" cy="28575"/>
              </a:xfrm>
              <a:custGeom>
                <a:avLst/>
                <a:gdLst/>
                <a:ahLst/>
                <a:cxnLst/>
                <a:rect l="l" t="t" r="r" b="b"/>
                <a:pathLst>
                  <a:path w="64" h="12" extrusionOk="0">
                    <a:moveTo>
                      <a:pt x="60" y="11"/>
                    </a:moveTo>
                    <a:cubicBezTo>
                      <a:pt x="61" y="11"/>
                      <a:pt x="63" y="12"/>
                      <a:pt x="64" y="11"/>
                    </a:cubicBezTo>
                    <a:cubicBezTo>
                      <a:pt x="60" y="4"/>
                      <a:pt x="53" y="0"/>
                      <a:pt x="45" y="0"/>
                    </a:cubicBezTo>
                    <a:cubicBezTo>
                      <a:pt x="19" y="0"/>
                      <a:pt x="19" y="0"/>
                      <a:pt x="19" y="0"/>
                    </a:cubicBezTo>
                    <a:cubicBezTo>
                      <a:pt x="11" y="0"/>
                      <a:pt x="4" y="4"/>
                      <a:pt x="0" y="11"/>
                    </a:cubicBezTo>
                    <a:cubicBezTo>
                      <a:pt x="1" y="12"/>
                      <a:pt x="2" y="11"/>
                      <a:pt x="2" y="11"/>
                    </a:cubicBezTo>
                    <a:lnTo>
                      <a:pt x="60"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4806950" y="1293813"/>
                <a:ext cx="274637" cy="379413"/>
              </a:xfrm>
              <a:custGeom>
                <a:avLst/>
                <a:gdLst/>
                <a:ahLst/>
                <a:cxnLst/>
                <a:rect l="l" t="t" r="r" b="b"/>
                <a:pathLst>
                  <a:path w="114" h="158" extrusionOk="0">
                    <a:moveTo>
                      <a:pt x="90" y="0"/>
                    </a:moveTo>
                    <a:cubicBezTo>
                      <a:pt x="88" y="0"/>
                      <a:pt x="87" y="0"/>
                      <a:pt x="86" y="0"/>
                    </a:cubicBezTo>
                    <a:cubicBezTo>
                      <a:pt x="28" y="0"/>
                      <a:pt x="28" y="0"/>
                      <a:pt x="28" y="0"/>
                    </a:cubicBezTo>
                    <a:cubicBezTo>
                      <a:pt x="28" y="0"/>
                      <a:pt x="27" y="0"/>
                      <a:pt x="26" y="0"/>
                    </a:cubicBezTo>
                    <a:cubicBezTo>
                      <a:pt x="12" y="1"/>
                      <a:pt x="0" y="13"/>
                      <a:pt x="0" y="28"/>
                    </a:cubicBezTo>
                    <a:cubicBezTo>
                      <a:pt x="0" y="130"/>
                      <a:pt x="0" y="130"/>
                      <a:pt x="0" y="130"/>
                    </a:cubicBezTo>
                    <a:cubicBezTo>
                      <a:pt x="0" y="146"/>
                      <a:pt x="13" y="158"/>
                      <a:pt x="28" y="158"/>
                    </a:cubicBezTo>
                    <a:cubicBezTo>
                      <a:pt x="35" y="158"/>
                      <a:pt x="35" y="158"/>
                      <a:pt x="35" y="158"/>
                    </a:cubicBezTo>
                    <a:cubicBezTo>
                      <a:pt x="81" y="158"/>
                      <a:pt x="81" y="158"/>
                      <a:pt x="81" y="158"/>
                    </a:cubicBezTo>
                    <a:cubicBezTo>
                      <a:pt x="86" y="158"/>
                      <a:pt x="86" y="158"/>
                      <a:pt x="86" y="158"/>
                    </a:cubicBezTo>
                    <a:cubicBezTo>
                      <a:pt x="102" y="158"/>
                      <a:pt x="114" y="146"/>
                      <a:pt x="114" y="130"/>
                    </a:cubicBezTo>
                    <a:cubicBezTo>
                      <a:pt x="114" y="28"/>
                      <a:pt x="114" y="28"/>
                      <a:pt x="114" y="28"/>
                    </a:cubicBezTo>
                    <a:cubicBezTo>
                      <a:pt x="114" y="14"/>
                      <a:pt x="103" y="2"/>
                      <a:pt x="90" y="0"/>
                    </a:cubicBezTo>
                    <a:close/>
                    <a:moveTo>
                      <a:pt x="93" y="92"/>
                    </a:moveTo>
                    <a:cubicBezTo>
                      <a:pt x="93" y="102"/>
                      <a:pt x="85" y="110"/>
                      <a:pt x="75" y="110"/>
                    </a:cubicBezTo>
                    <a:cubicBezTo>
                      <a:pt x="51" y="110"/>
                      <a:pt x="51" y="110"/>
                      <a:pt x="51" y="110"/>
                    </a:cubicBezTo>
                    <a:cubicBezTo>
                      <a:pt x="46" y="110"/>
                      <a:pt x="46" y="110"/>
                      <a:pt x="46" y="110"/>
                    </a:cubicBezTo>
                    <a:cubicBezTo>
                      <a:pt x="38" y="110"/>
                      <a:pt x="38" y="110"/>
                      <a:pt x="38" y="110"/>
                    </a:cubicBezTo>
                    <a:cubicBezTo>
                      <a:pt x="28" y="110"/>
                      <a:pt x="20" y="102"/>
                      <a:pt x="20" y="92"/>
                    </a:cubicBezTo>
                    <a:cubicBezTo>
                      <a:pt x="20" y="36"/>
                      <a:pt x="20" y="36"/>
                      <a:pt x="20" y="36"/>
                    </a:cubicBezTo>
                    <a:cubicBezTo>
                      <a:pt x="20" y="26"/>
                      <a:pt x="28" y="18"/>
                      <a:pt x="38" y="18"/>
                    </a:cubicBezTo>
                    <a:cubicBezTo>
                      <a:pt x="46" y="18"/>
                      <a:pt x="46" y="18"/>
                      <a:pt x="46" y="18"/>
                    </a:cubicBezTo>
                    <a:cubicBezTo>
                      <a:pt x="51" y="18"/>
                      <a:pt x="51" y="18"/>
                      <a:pt x="51" y="18"/>
                    </a:cubicBezTo>
                    <a:cubicBezTo>
                      <a:pt x="75" y="18"/>
                      <a:pt x="75" y="18"/>
                      <a:pt x="75" y="18"/>
                    </a:cubicBezTo>
                    <a:cubicBezTo>
                      <a:pt x="85" y="18"/>
                      <a:pt x="93" y="26"/>
                      <a:pt x="93" y="36"/>
                    </a:cubicBezTo>
                    <a:lnTo>
                      <a:pt x="93" y="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856163" y="1336675"/>
                <a:ext cx="61913" cy="220662"/>
              </a:xfrm>
              <a:custGeom>
                <a:avLst/>
                <a:gdLst/>
                <a:ahLst/>
                <a:cxnLst/>
                <a:rect l="l" t="t" r="r" b="b"/>
                <a:pathLst>
                  <a:path w="26" h="92" extrusionOk="0">
                    <a:moveTo>
                      <a:pt x="18" y="81"/>
                    </a:moveTo>
                    <a:cubicBezTo>
                      <a:pt x="17" y="81"/>
                      <a:pt x="15" y="79"/>
                      <a:pt x="15" y="77"/>
                    </a:cubicBezTo>
                    <a:cubicBezTo>
                      <a:pt x="15" y="76"/>
                      <a:pt x="17" y="74"/>
                      <a:pt x="18" y="74"/>
                    </a:cubicBezTo>
                    <a:cubicBezTo>
                      <a:pt x="26" y="74"/>
                      <a:pt x="26" y="74"/>
                      <a:pt x="26" y="74"/>
                    </a:cubicBezTo>
                    <a:cubicBezTo>
                      <a:pt x="26" y="69"/>
                      <a:pt x="26" y="69"/>
                      <a:pt x="26" y="69"/>
                    </a:cubicBezTo>
                    <a:cubicBezTo>
                      <a:pt x="23" y="69"/>
                      <a:pt x="23" y="69"/>
                      <a:pt x="23" y="69"/>
                    </a:cubicBezTo>
                    <a:cubicBezTo>
                      <a:pt x="22" y="69"/>
                      <a:pt x="21" y="68"/>
                      <a:pt x="21" y="67"/>
                    </a:cubicBezTo>
                    <a:cubicBezTo>
                      <a:pt x="21" y="66"/>
                      <a:pt x="22" y="65"/>
                      <a:pt x="23" y="65"/>
                    </a:cubicBezTo>
                    <a:cubicBezTo>
                      <a:pt x="26" y="65"/>
                      <a:pt x="26" y="65"/>
                      <a:pt x="26" y="65"/>
                    </a:cubicBezTo>
                    <a:cubicBezTo>
                      <a:pt x="26" y="59"/>
                      <a:pt x="26" y="59"/>
                      <a:pt x="26" y="59"/>
                    </a:cubicBezTo>
                    <a:cubicBezTo>
                      <a:pt x="23" y="59"/>
                      <a:pt x="23" y="59"/>
                      <a:pt x="23" y="59"/>
                    </a:cubicBezTo>
                    <a:cubicBezTo>
                      <a:pt x="22" y="59"/>
                      <a:pt x="21" y="58"/>
                      <a:pt x="21" y="57"/>
                    </a:cubicBezTo>
                    <a:cubicBezTo>
                      <a:pt x="21" y="56"/>
                      <a:pt x="22" y="56"/>
                      <a:pt x="23" y="56"/>
                    </a:cubicBezTo>
                    <a:cubicBezTo>
                      <a:pt x="26" y="56"/>
                      <a:pt x="26" y="56"/>
                      <a:pt x="26" y="56"/>
                    </a:cubicBezTo>
                    <a:cubicBezTo>
                      <a:pt x="26" y="50"/>
                      <a:pt x="26" y="50"/>
                      <a:pt x="26" y="50"/>
                    </a:cubicBezTo>
                    <a:cubicBezTo>
                      <a:pt x="18" y="50"/>
                      <a:pt x="18" y="50"/>
                      <a:pt x="18" y="50"/>
                    </a:cubicBezTo>
                    <a:cubicBezTo>
                      <a:pt x="17" y="50"/>
                      <a:pt x="15" y="49"/>
                      <a:pt x="15" y="47"/>
                    </a:cubicBezTo>
                    <a:cubicBezTo>
                      <a:pt x="15" y="45"/>
                      <a:pt x="17" y="44"/>
                      <a:pt x="18" y="44"/>
                    </a:cubicBezTo>
                    <a:cubicBezTo>
                      <a:pt x="26" y="44"/>
                      <a:pt x="26" y="44"/>
                      <a:pt x="26" y="44"/>
                    </a:cubicBezTo>
                    <a:cubicBezTo>
                      <a:pt x="26" y="37"/>
                      <a:pt x="26" y="37"/>
                      <a:pt x="26" y="37"/>
                    </a:cubicBezTo>
                    <a:cubicBezTo>
                      <a:pt x="23" y="37"/>
                      <a:pt x="23" y="37"/>
                      <a:pt x="23" y="37"/>
                    </a:cubicBezTo>
                    <a:cubicBezTo>
                      <a:pt x="22" y="37"/>
                      <a:pt x="21" y="36"/>
                      <a:pt x="21" y="35"/>
                    </a:cubicBezTo>
                    <a:cubicBezTo>
                      <a:pt x="21" y="35"/>
                      <a:pt x="22" y="34"/>
                      <a:pt x="23" y="34"/>
                    </a:cubicBezTo>
                    <a:cubicBezTo>
                      <a:pt x="26" y="34"/>
                      <a:pt x="26" y="34"/>
                      <a:pt x="26" y="34"/>
                    </a:cubicBezTo>
                    <a:cubicBezTo>
                      <a:pt x="26" y="27"/>
                      <a:pt x="26" y="27"/>
                      <a:pt x="26" y="27"/>
                    </a:cubicBezTo>
                    <a:cubicBezTo>
                      <a:pt x="23" y="27"/>
                      <a:pt x="23" y="27"/>
                      <a:pt x="23" y="27"/>
                    </a:cubicBezTo>
                    <a:cubicBezTo>
                      <a:pt x="22" y="27"/>
                      <a:pt x="21" y="27"/>
                      <a:pt x="21" y="26"/>
                    </a:cubicBezTo>
                    <a:cubicBezTo>
                      <a:pt x="21" y="25"/>
                      <a:pt x="22" y="24"/>
                      <a:pt x="23" y="24"/>
                    </a:cubicBezTo>
                    <a:cubicBezTo>
                      <a:pt x="26" y="24"/>
                      <a:pt x="26" y="24"/>
                      <a:pt x="26" y="24"/>
                    </a:cubicBezTo>
                    <a:cubicBezTo>
                      <a:pt x="26" y="19"/>
                      <a:pt x="26" y="19"/>
                      <a:pt x="26" y="19"/>
                    </a:cubicBezTo>
                    <a:cubicBezTo>
                      <a:pt x="18" y="19"/>
                      <a:pt x="18" y="19"/>
                      <a:pt x="18" y="19"/>
                    </a:cubicBezTo>
                    <a:cubicBezTo>
                      <a:pt x="17" y="19"/>
                      <a:pt x="15" y="17"/>
                      <a:pt x="15" y="16"/>
                    </a:cubicBezTo>
                    <a:cubicBezTo>
                      <a:pt x="15" y="14"/>
                      <a:pt x="17" y="12"/>
                      <a:pt x="18" y="12"/>
                    </a:cubicBezTo>
                    <a:cubicBezTo>
                      <a:pt x="26" y="12"/>
                      <a:pt x="26" y="12"/>
                      <a:pt x="26" y="12"/>
                    </a:cubicBezTo>
                    <a:cubicBezTo>
                      <a:pt x="26" y="0"/>
                      <a:pt x="26" y="0"/>
                      <a:pt x="26" y="0"/>
                    </a:cubicBezTo>
                    <a:cubicBezTo>
                      <a:pt x="18" y="0"/>
                      <a:pt x="18" y="0"/>
                      <a:pt x="18" y="0"/>
                    </a:cubicBezTo>
                    <a:cubicBezTo>
                      <a:pt x="8" y="0"/>
                      <a:pt x="0" y="8"/>
                      <a:pt x="0" y="18"/>
                    </a:cubicBezTo>
                    <a:cubicBezTo>
                      <a:pt x="0" y="74"/>
                      <a:pt x="0" y="74"/>
                      <a:pt x="0" y="74"/>
                    </a:cubicBezTo>
                    <a:cubicBezTo>
                      <a:pt x="0" y="84"/>
                      <a:pt x="8" y="92"/>
                      <a:pt x="18" y="92"/>
                    </a:cubicBezTo>
                    <a:cubicBezTo>
                      <a:pt x="26" y="92"/>
                      <a:pt x="26" y="92"/>
                      <a:pt x="26" y="92"/>
                    </a:cubicBezTo>
                    <a:cubicBezTo>
                      <a:pt x="26" y="81"/>
                      <a:pt x="26" y="81"/>
                      <a:pt x="26" y="81"/>
                    </a:cubicBezTo>
                    <a:lnTo>
                      <a:pt x="18" y="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4930776" y="1336675"/>
                <a:ext cx="100013" cy="220662"/>
              </a:xfrm>
              <a:custGeom>
                <a:avLst/>
                <a:gdLst/>
                <a:ahLst/>
                <a:cxnLst/>
                <a:rect l="l" t="t" r="r" b="b"/>
                <a:pathLst>
                  <a:path w="42" h="92" extrusionOk="0">
                    <a:moveTo>
                      <a:pt x="24" y="0"/>
                    </a:moveTo>
                    <a:cubicBezTo>
                      <a:pt x="0" y="0"/>
                      <a:pt x="0" y="0"/>
                      <a:pt x="0" y="0"/>
                    </a:cubicBezTo>
                    <a:cubicBezTo>
                      <a:pt x="0" y="12"/>
                      <a:pt x="0" y="12"/>
                      <a:pt x="0" y="12"/>
                    </a:cubicBezTo>
                    <a:cubicBezTo>
                      <a:pt x="7" y="12"/>
                      <a:pt x="7" y="12"/>
                      <a:pt x="7" y="12"/>
                    </a:cubicBezTo>
                    <a:cubicBezTo>
                      <a:pt x="9" y="12"/>
                      <a:pt x="10" y="14"/>
                      <a:pt x="10" y="16"/>
                    </a:cubicBezTo>
                    <a:cubicBezTo>
                      <a:pt x="10" y="17"/>
                      <a:pt x="9" y="19"/>
                      <a:pt x="7" y="19"/>
                    </a:cubicBezTo>
                    <a:cubicBezTo>
                      <a:pt x="0" y="19"/>
                      <a:pt x="0" y="19"/>
                      <a:pt x="0" y="19"/>
                    </a:cubicBezTo>
                    <a:cubicBezTo>
                      <a:pt x="0" y="24"/>
                      <a:pt x="0" y="24"/>
                      <a:pt x="0" y="24"/>
                    </a:cubicBezTo>
                    <a:cubicBezTo>
                      <a:pt x="2" y="24"/>
                      <a:pt x="2" y="24"/>
                      <a:pt x="2" y="24"/>
                    </a:cubicBezTo>
                    <a:cubicBezTo>
                      <a:pt x="3" y="24"/>
                      <a:pt x="4" y="25"/>
                      <a:pt x="4" y="26"/>
                    </a:cubicBezTo>
                    <a:cubicBezTo>
                      <a:pt x="4" y="27"/>
                      <a:pt x="3" y="27"/>
                      <a:pt x="2" y="27"/>
                    </a:cubicBezTo>
                    <a:cubicBezTo>
                      <a:pt x="0" y="27"/>
                      <a:pt x="0" y="27"/>
                      <a:pt x="0" y="27"/>
                    </a:cubicBezTo>
                    <a:cubicBezTo>
                      <a:pt x="0" y="34"/>
                      <a:pt x="0" y="34"/>
                      <a:pt x="0" y="34"/>
                    </a:cubicBezTo>
                    <a:cubicBezTo>
                      <a:pt x="2" y="34"/>
                      <a:pt x="2" y="34"/>
                      <a:pt x="2" y="34"/>
                    </a:cubicBezTo>
                    <a:cubicBezTo>
                      <a:pt x="3" y="34"/>
                      <a:pt x="4" y="35"/>
                      <a:pt x="4" y="35"/>
                    </a:cubicBezTo>
                    <a:cubicBezTo>
                      <a:pt x="4" y="36"/>
                      <a:pt x="3" y="37"/>
                      <a:pt x="2" y="37"/>
                    </a:cubicBezTo>
                    <a:cubicBezTo>
                      <a:pt x="0" y="37"/>
                      <a:pt x="0" y="37"/>
                      <a:pt x="0" y="37"/>
                    </a:cubicBezTo>
                    <a:cubicBezTo>
                      <a:pt x="0" y="44"/>
                      <a:pt x="0" y="44"/>
                      <a:pt x="0" y="44"/>
                    </a:cubicBezTo>
                    <a:cubicBezTo>
                      <a:pt x="7" y="44"/>
                      <a:pt x="7" y="44"/>
                      <a:pt x="7" y="44"/>
                    </a:cubicBezTo>
                    <a:cubicBezTo>
                      <a:pt x="9" y="44"/>
                      <a:pt x="10" y="45"/>
                      <a:pt x="10" y="47"/>
                    </a:cubicBezTo>
                    <a:cubicBezTo>
                      <a:pt x="10" y="49"/>
                      <a:pt x="9" y="50"/>
                      <a:pt x="7" y="50"/>
                    </a:cubicBezTo>
                    <a:cubicBezTo>
                      <a:pt x="0" y="50"/>
                      <a:pt x="0" y="50"/>
                      <a:pt x="0" y="50"/>
                    </a:cubicBezTo>
                    <a:cubicBezTo>
                      <a:pt x="0" y="56"/>
                      <a:pt x="0" y="56"/>
                      <a:pt x="0" y="56"/>
                    </a:cubicBezTo>
                    <a:cubicBezTo>
                      <a:pt x="2" y="56"/>
                      <a:pt x="2" y="56"/>
                      <a:pt x="2" y="56"/>
                    </a:cubicBezTo>
                    <a:cubicBezTo>
                      <a:pt x="3" y="56"/>
                      <a:pt x="4" y="56"/>
                      <a:pt x="4" y="57"/>
                    </a:cubicBezTo>
                    <a:cubicBezTo>
                      <a:pt x="4" y="58"/>
                      <a:pt x="3" y="59"/>
                      <a:pt x="2" y="59"/>
                    </a:cubicBezTo>
                    <a:cubicBezTo>
                      <a:pt x="0" y="59"/>
                      <a:pt x="0" y="59"/>
                      <a:pt x="0" y="59"/>
                    </a:cubicBezTo>
                    <a:cubicBezTo>
                      <a:pt x="0" y="65"/>
                      <a:pt x="0" y="65"/>
                      <a:pt x="0" y="65"/>
                    </a:cubicBezTo>
                    <a:cubicBezTo>
                      <a:pt x="2" y="65"/>
                      <a:pt x="2" y="65"/>
                      <a:pt x="2" y="65"/>
                    </a:cubicBezTo>
                    <a:cubicBezTo>
                      <a:pt x="3" y="65"/>
                      <a:pt x="4" y="66"/>
                      <a:pt x="4" y="67"/>
                    </a:cubicBezTo>
                    <a:cubicBezTo>
                      <a:pt x="4" y="68"/>
                      <a:pt x="3" y="69"/>
                      <a:pt x="2" y="69"/>
                    </a:cubicBezTo>
                    <a:cubicBezTo>
                      <a:pt x="0" y="69"/>
                      <a:pt x="0" y="69"/>
                      <a:pt x="0" y="69"/>
                    </a:cubicBezTo>
                    <a:cubicBezTo>
                      <a:pt x="0" y="74"/>
                      <a:pt x="0" y="74"/>
                      <a:pt x="0" y="74"/>
                    </a:cubicBezTo>
                    <a:cubicBezTo>
                      <a:pt x="7" y="74"/>
                      <a:pt x="7" y="74"/>
                      <a:pt x="7" y="74"/>
                    </a:cubicBezTo>
                    <a:cubicBezTo>
                      <a:pt x="9" y="74"/>
                      <a:pt x="10" y="76"/>
                      <a:pt x="10" y="77"/>
                    </a:cubicBezTo>
                    <a:cubicBezTo>
                      <a:pt x="10" y="79"/>
                      <a:pt x="9" y="81"/>
                      <a:pt x="7" y="81"/>
                    </a:cubicBezTo>
                    <a:cubicBezTo>
                      <a:pt x="0" y="81"/>
                      <a:pt x="0" y="81"/>
                      <a:pt x="0" y="81"/>
                    </a:cubicBezTo>
                    <a:cubicBezTo>
                      <a:pt x="0" y="92"/>
                      <a:pt x="0" y="92"/>
                      <a:pt x="0" y="92"/>
                    </a:cubicBezTo>
                    <a:cubicBezTo>
                      <a:pt x="24" y="92"/>
                      <a:pt x="24" y="92"/>
                      <a:pt x="24" y="92"/>
                    </a:cubicBezTo>
                    <a:cubicBezTo>
                      <a:pt x="34" y="92"/>
                      <a:pt x="42" y="84"/>
                      <a:pt x="42" y="74"/>
                    </a:cubicBezTo>
                    <a:cubicBezTo>
                      <a:pt x="42" y="18"/>
                      <a:pt x="42" y="18"/>
                      <a:pt x="42" y="18"/>
                    </a:cubicBezTo>
                    <a:cubicBezTo>
                      <a:pt x="42" y="8"/>
                      <a:pt x="34" y="0"/>
                      <a:pt x="2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4918076" y="1336675"/>
                <a:ext cx="12600" cy="2208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4905376" y="1393825"/>
                <a:ext cx="34925" cy="7937"/>
              </a:xfrm>
              <a:custGeom>
                <a:avLst/>
                <a:gdLst/>
                <a:ahLst/>
                <a:cxnLst/>
                <a:rect l="l" t="t" r="r" b="b"/>
                <a:pathLst>
                  <a:path w="14" h="3" extrusionOk="0">
                    <a:moveTo>
                      <a:pt x="2" y="0"/>
                    </a:moveTo>
                    <a:cubicBezTo>
                      <a:pt x="1" y="0"/>
                      <a:pt x="0" y="1"/>
                      <a:pt x="0" y="2"/>
                    </a:cubicBezTo>
                    <a:cubicBezTo>
                      <a:pt x="0" y="3"/>
                      <a:pt x="1" y="3"/>
                      <a:pt x="2" y="3"/>
                    </a:cubicBezTo>
                    <a:cubicBezTo>
                      <a:pt x="5" y="3"/>
                      <a:pt x="5" y="3"/>
                      <a:pt x="5" y="3"/>
                    </a:cubicBezTo>
                    <a:cubicBezTo>
                      <a:pt x="10" y="3"/>
                      <a:pt x="10" y="3"/>
                      <a:pt x="10" y="3"/>
                    </a:cubicBezTo>
                    <a:cubicBezTo>
                      <a:pt x="12" y="3"/>
                      <a:pt x="12" y="3"/>
                      <a:pt x="12" y="3"/>
                    </a:cubicBezTo>
                    <a:cubicBezTo>
                      <a:pt x="13" y="3"/>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905376" y="1417638"/>
                <a:ext cx="34925" cy="7937"/>
              </a:xfrm>
              <a:custGeom>
                <a:avLst/>
                <a:gdLst/>
                <a:ahLst/>
                <a:cxnLst/>
                <a:rect l="l" t="t" r="r" b="b"/>
                <a:pathLst>
                  <a:path w="14" h="3" extrusionOk="0">
                    <a:moveTo>
                      <a:pt x="2" y="0"/>
                    </a:moveTo>
                    <a:cubicBezTo>
                      <a:pt x="1" y="0"/>
                      <a:pt x="0" y="1"/>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4905376" y="1471613"/>
                <a:ext cx="34925" cy="6350"/>
              </a:xfrm>
              <a:custGeom>
                <a:avLst/>
                <a:gdLst/>
                <a:ahLst/>
                <a:cxnLst/>
                <a:rect l="l" t="t" r="r" b="b"/>
                <a:pathLst>
                  <a:path w="14" h="3" extrusionOk="0">
                    <a:moveTo>
                      <a:pt x="2" y="0"/>
                    </a:moveTo>
                    <a:cubicBezTo>
                      <a:pt x="1" y="0"/>
                      <a:pt x="0" y="0"/>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0"/>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5"/>
              <p:cNvSpPr/>
              <p:nvPr/>
            </p:nvSpPr>
            <p:spPr>
              <a:xfrm>
                <a:off x="4905376" y="1492250"/>
                <a:ext cx="34925" cy="9525"/>
              </a:xfrm>
              <a:custGeom>
                <a:avLst/>
                <a:gdLst/>
                <a:ahLst/>
                <a:cxnLst/>
                <a:rect l="l" t="t" r="r" b="b"/>
                <a:pathLst>
                  <a:path w="14" h="4" extrusionOk="0">
                    <a:moveTo>
                      <a:pt x="2" y="0"/>
                    </a:moveTo>
                    <a:cubicBezTo>
                      <a:pt x="1" y="0"/>
                      <a:pt x="0" y="1"/>
                      <a:pt x="0" y="2"/>
                    </a:cubicBezTo>
                    <a:cubicBezTo>
                      <a:pt x="0" y="3"/>
                      <a:pt x="1" y="4"/>
                      <a:pt x="2" y="4"/>
                    </a:cubicBezTo>
                    <a:cubicBezTo>
                      <a:pt x="5" y="4"/>
                      <a:pt x="5" y="4"/>
                      <a:pt x="5" y="4"/>
                    </a:cubicBezTo>
                    <a:cubicBezTo>
                      <a:pt x="10" y="4"/>
                      <a:pt x="10" y="4"/>
                      <a:pt x="10" y="4"/>
                    </a:cubicBezTo>
                    <a:cubicBezTo>
                      <a:pt x="12" y="4"/>
                      <a:pt x="12" y="4"/>
                      <a:pt x="12" y="4"/>
                    </a:cubicBezTo>
                    <a:cubicBezTo>
                      <a:pt x="13" y="4"/>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4891088" y="1365250"/>
                <a:ext cx="63500" cy="17462"/>
              </a:xfrm>
              <a:custGeom>
                <a:avLst/>
                <a:gdLst/>
                <a:ahLst/>
                <a:cxnLst/>
                <a:rect l="l" t="t" r="r" b="b"/>
                <a:pathLst>
                  <a:path w="26" h="7" extrusionOk="0">
                    <a:moveTo>
                      <a:pt x="3" y="0"/>
                    </a:moveTo>
                    <a:cubicBezTo>
                      <a:pt x="2" y="0"/>
                      <a:pt x="0" y="2"/>
                      <a:pt x="0" y="4"/>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4"/>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5"/>
              <p:cNvSpPr/>
              <p:nvPr/>
            </p:nvSpPr>
            <p:spPr>
              <a:xfrm>
                <a:off x="4891088" y="1443038"/>
                <a:ext cx="63500" cy="14288"/>
              </a:xfrm>
              <a:custGeom>
                <a:avLst/>
                <a:gdLst/>
                <a:ahLst/>
                <a:cxnLst/>
                <a:rect l="l" t="t" r="r" b="b"/>
                <a:pathLst>
                  <a:path w="26" h="6" extrusionOk="0">
                    <a:moveTo>
                      <a:pt x="3" y="0"/>
                    </a:moveTo>
                    <a:cubicBezTo>
                      <a:pt x="2" y="0"/>
                      <a:pt x="0" y="1"/>
                      <a:pt x="0" y="3"/>
                    </a:cubicBezTo>
                    <a:cubicBezTo>
                      <a:pt x="0" y="5"/>
                      <a:pt x="2" y="6"/>
                      <a:pt x="3" y="6"/>
                    </a:cubicBezTo>
                    <a:cubicBezTo>
                      <a:pt x="11" y="6"/>
                      <a:pt x="11" y="6"/>
                      <a:pt x="11" y="6"/>
                    </a:cubicBezTo>
                    <a:cubicBezTo>
                      <a:pt x="16" y="6"/>
                      <a:pt x="16" y="6"/>
                      <a:pt x="16" y="6"/>
                    </a:cubicBezTo>
                    <a:cubicBezTo>
                      <a:pt x="23" y="6"/>
                      <a:pt x="23" y="6"/>
                      <a:pt x="23" y="6"/>
                    </a:cubicBezTo>
                    <a:cubicBezTo>
                      <a:pt x="25" y="6"/>
                      <a:pt x="26" y="5"/>
                      <a:pt x="26" y="3"/>
                    </a:cubicBezTo>
                    <a:cubicBezTo>
                      <a:pt x="26" y="1"/>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5"/>
              <p:cNvSpPr/>
              <p:nvPr/>
            </p:nvSpPr>
            <p:spPr>
              <a:xfrm>
                <a:off x="4891088" y="1514475"/>
                <a:ext cx="63500" cy="17462"/>
              </a:xfrm>
              <a:custGeom>
                <a:avLst/>
                <a:gdLst/>
                <a:ahLst/>
                <a:cxnLst/>
                <a:rect l="l" t="t" r="r" b="b"/>
                <a:pathLst>
                  <a:path w="26" h="7" extrusionOk="0">
                    <a:moveTo>
                      <a:pt x="3" y="0"/>
                    </a:moveTo>
                    <a:cubicBezTo>
                      <a:pt x="2" y="0"/>
                      <a:pt x="0" y="2"/>
                      <a:pt x="0" y="3"/>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3"/>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7"/>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7"/>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2"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2"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5"/>
        <p:cNvGrpSpPr/>
        <p:nvPr/>
      </p:nvGrpSpPr>
      <p:grpSpPr>
        <a:xfrm>
          <a:off x="0" y="0"/>
          <a:ext cx="0" cy="0"/>
          <a:chOff x="0" y="0"/>
          <a:chExt cx="0" cy="0"/>
        </a:xfrm>
      </p:grpSpPr>
      <p:sp>
        <p:nvSpPr>
          <p:cNvPr id="396" name="Google Shape;39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97" name="Google Shape;39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docs.google.com/spreadsheets/d/1xZztpWReVSxzAu9KnSY_cQxRrnT8NISgKeQO150JsE8/copy#gid=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flat-design-pharmacy-symbols_29137208.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hospital-theme-colorful-icons_755111.htm/?utm_source=slidesgo_template&amp;utm_medium=referral-link&amp;utm_campaign=sg_resources&amp;utm_content=freepik" TargetMode="External"/><Relationship Id="rId3" Type="http://schemas.openxmlformats.org/officeDocument/2006/relationships/hyperlink" Target="https://www.freepik.com/free-photo/front-view-arrangement-medical-still-life-elements_12412907.htm/?utm_source=slidesgo_template&amp;utm_medium=referral-link&amp;utm_campaign=sg_resources&amp;utm_content=freepik" TargetMode="External"/><Relationship Id="rId7" Type="http://schemas.openxmlformats.org/officeDocument/2006/relationships/hyperlink" Target="https://www.freepik.com/free-vector/medicine-flat-icons-pack_755112.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s://www.freepik.com/free-photo/doctor-helping-patient-rehabilitation_40474533.htm/?utm_source=slidesgo_template&amp;utm_medium=referral-link&amp;utm_campaign=sg_resources&amp;utm_content=freepik" TargetMode="External"/><Relationship Id="rId5" Type="http://schemas.openxmlformats.org/officeDocument/2006/relationships/hyperlink" Target="https://www.freepik.com/free-photo/female-nurse-practicing-medicine-clinic_33757777.htm/?utm_source=slidesgo_template&amp;utm_medium=referral-link&amp;utm_campaign=sg_resources&amp;utm_content=freepik" TargetMode="External"/><Relationship Id="rId4" Type="http://schemas.openxmlformats.org/officeDocument/2006/relationships/hyperlink" Target="https://www.freepik.com/free-photo/medicine-student-doing-their-practice-hospital_16408936.htm/?utm_source=slidesgo_template&amp;utm_medium=referral-link&amp;utm_campaign=sg_resources&amp;utm_content=freepik" TargetMode="External"/><Relationship Id="rId9" Type="http://schemas.openxmlformats.org/officeDocument/2006/relationships/hyperlink" Target="https://www.flaticon.com/packs/hospital-62/?utm_source=slidesgo_template&amp;utm_medium=referral-link&amp;utm_campaign=sg_resources&amp;utm_content=flatic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hyperlink" Target="https://fonts.google.com/specimen/Lexe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30" name="Picture 29" descr="A diagram of a scrum process&#10;&#10;AI-generated content may be incorrect.">
            <a:extLst>
              <a:ext uri="{FF2B5EF4-FFF2-40B4-BE49-F238E27FC236}">
                <a16:creationId xmlns:a16="http://schemas.microsoft.com/office/drawing/2014/main" id="{1AA6B86D-B4AE-F11C-6F08-AEF00D701F81}"/>
              </a:ext>
            </a:extLst>
          </p:cNvPr>
          <p:cNvPicPr>
            <a:picLocks noChangeAspect="1"/>
          </p:cNvPicPr>
          <p:nvPr/>
        </p:nvPicPr>
        <p:blipFill>
          <a:blip r:embed="rId3"/>
          <a:stretch>
            <a:fillRect/>
          </a:stretch>
        </p:blipFill>
        <p:spPr>
          <a:xfrm>
            <a:off x="389465" y="411480"/>
            <a:ext cx="7865493" cy="4109720"/>
          </a:xfrm>
          <a:prstGeom prst="rect">
            <a:avLst/>
          </a:prstGeom>
        </p:spPr>
      </p:pic>
      <p:sp>
        <p:nvSpPr>
          <p:cNvPr id="31" name="Google Shape;624;p45">
            <a:extLst>
              <a:ext uri="{FF2B5EF4-FFF2-40B4-BE49-F238E27FC236}">
                <a16:creationId xmlns:a16="http://schemas.microsoft.com/office/drawing/2014/main" id="{89F792AF-52E2-9286-3D84-AFC02BA506AF}"/>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4"/>
            <a:ext cx="2919812"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24;p45">
            <a:extLst>
              <a:ext uri="{FF2B5EF4-FFF2-40B4-BE49-F238E27FC236}">
                <a16:creationId xmlns:a16="http://schemas.microsoft.com/office/drawing/2014/main" id="{7D277CED-31B2-35A0-CB4F-0F416D6B4C6E}"/>
              </a:ext>
            </a:extLst>
          </p:cNvPr>
          <p:cNvSpPr txBox="1">
            <a:spLocks/>
          </p:cNvSpPr>
          <p:nvPr/>
        </p:nvSpPr>
        <p:spPr>
          <a:xfrm>
            <a:off x="9607341" y="445025"/>
            <a:ext cx="26412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a:latin typeface="Lexend" panose="020B0604020202020204" charset="0"/>
              </a:rPr>
              <a:t>Nhược điểm</a:t>
            </a:r>
            <a:endParaRPr lang="vi-VN"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4572000"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2"/>
          <a:stretch>
            <a:fillRect/>
          </a:stretch>
        </p:blipFill>
        <p:spPr>
          <a:xfrm>
            <a:off x="1900052" y="0"/>
            <a:ext cx="5343896" cy="5143500"/>
          </a:xfrm>
          <a:prstGeom prst="rect">
            <a:avLst/>
          </a:prstGeom>
        </p:spPr>
      </p:pic>
    </p:spTree>
    <p:extLst>
      <p:ext uri="{BB962C8B-B14F-4D97-AF65-F5344CB8AC3E}">
        <p14:creationId xmlns:p14="http://schemas.microsoft.com/office/powerpoint/2010/main" val="65645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Tree>
    <p:extLst>
      <p:ext uri="{BB962C8B-B14F-4D97-AF65-F5344CB8AC3E}">
        <p14:creationId xmlns:p14="http://schemas.microsoft.com/office/powerpoint/2010/main" val="23109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4" y="1530881"/>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1168450"/>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098" y="1017725"/>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itHub">
            <a:extLst>
              <a:ext uri="{FF2B5EF4-FFF2-40B4-BE49-F238E27FC236}">
                <a16:creationId xmlns:a16="http://schemas.microsoft.com/office/drawing/2014/main" id="{8B0459FF-CBA5-297E-008C-2DA0B7A7E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00297"/>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389C37C9-0C77-754C-425E-4A9CA41FBB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37" y="3126748"/>
            <a:ext cx="1514529" cy="151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a:t>
            </a:r>
            <a:endParaRPr/>
          </a:p>
          <a:p>
            <a:pPr marL="0" lvl="0" indent="0" algn="l" rtl="0">
              <a:spcBef>
                <a:spcPts val="0"/>
              </a:spcBef>
              <a:spcAft>
                <a:spcPts val="0"/>
              </a:spcAft>
              <a:buNone/>
            </a:pPr>
            <a:r>
              <a:rPr lang="en"/>
              <a:t>the section</a:t>
            </a:r>
            <a:endParaRPr/>
          </a:p>
        </p:txBody>
      </p:sp>
      <p:sp>
        <p:nvSpPr>
          <p:cNvPr id="923" name="Google Shape;923;p53"/>
          <p:cNvSpPr txBox="1">
            <a:spLocks noGrp="1"/>
          </p:cNvSpPr>
          <p:nvPr>
            <p:ph type="title" idx="2"/>
          </p:nvPr>
        </p:nvSpPr>
        <p:spPr>
          <a:xfrm>
            <a:off x="3494600" y="887475"/>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24" name="Google Shape;924;p5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925" name="Google Shape;925;p53"/>
          <p:cNvGrpSpPr/>
          <p:nvPr/>
        </p:nvGrpSpPr>
        <p:grpSpPr>
          <a:xfrm>
            <a:off x="1259321" y="358383"/>
            <a:ext cx="593845" cy="593845"/>
            <a:chOff x="1259321" y="358383"/>
            <a:chExt cx="593845" cy="593845"/>
          </a:xfrm>
        </p:grpSpPr>
        <p:sp>
          <p:nvSpPr>
            <p:cNvPr id="926" name="Google Shape;926;p53"/>
            <p:cNvSpPr/>
            <p:nvPr/>
          </p:nvSpPr>
          <p:spPr>
            <a:xfrm>
              <a:off x="1259321" y="3583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7" name="Google Shape;927;p53"/>
            <p:cNvGrpSpPr/>
            <p:nvPr/>
          </p:nvGrpSpPr>
          <p:grpSpPr>
            <a:xfrm>
              <a:off x="1320834" y="417671"/>
              <a:ext cx="472326" cy="475259"/>
              <a:chOff x="8732049" y="3836988"/>
              <a:chExt cx="511175" cy="514350"/>
            </a:xfrm>
          </p:grpSpPr>
          <p:sp>
            <p:nvSpPr>
              <p:cNvPr id="928" name="Google Shape;928;p53"/>
              <p:cNvSpPr/>
              <p:nvPr/>
            </p:nvSpPr>
            <p:spPr>
              <a:xfrm>
                <a:off x="8732049" y="3836988"/>
                <a:ext cx="511175" cy="514350"/>
              </a:xfrm>
              <a:custGeom>
                <a:avLst/>
                <a:gdLst/>
                <a:ahLst/>
                <a:cxnLst/>
                <a:rect l="l" t="t" r="r" b="b"/>
                <a:pathLst>
                  <a:path w="213" h="214" extrusionOk="0">
                    <a:moveTo>
                      <a:pt x="192" y="81"/>
                    </a:moveTo>
                    <a:cubicBezTo>
                      <a:pt x="168" y="81"/>
                      <a:pt x="168" y="81"/>
                      <a:pt x="168" y="81"/>
                    </a:cubicBezTo>
                    <a:cubicBezTo>
                      <a:pt x="185" y="65"/>
                      <a:pt x="185" y="65"/>
                      <a:pt x="185" y="65"/>
                    </a:cubicBezTo>
                    <a:cubicBezTo>
                      <a:pt x="193" y="57"/>
                      <a:pt x="193" y="43"/>
                      <a:pt x="185" y="35"/>
                    </a:cubicBezTo>
                    <a:cubicBezTo>
                      <a:pt x="179" y="29"/>
                      <a:pt x="179" y="29"/>
                      <a:pt x="179" y="29"/>
                    </a:cubicBezTo>
                    <a:cubicBezTo>
                      <a:pt x="171" y="20"/>
                      <a:pt x="157" y="20"/>
                      <a:pt x="149" y="29"/>
                    </a:cubicBezTo>
                    <a:cubicBezTo>
                      <a:pt x="132" y="45"/>
                      <a:pt x="132" y="45"/>
                      <a:pt x="132" y="45"/>
                    </a:cubicBezTo>
                    <a:cubicBezTo>
                      <a:pt x="132" y="22"/>
                      <a:pt x="132" y="22"/>
                      <a:pt x="132" y="22"/>
                    </a:cubicBezTo>
                    <a:cubicBezTo>
                      <a:pt x="132" y="10"/>
                      <a:pt x="123" y="0"/>
                      <a:pt x="111" y="0"/>
                    </a:cubicBezTo>
                    <a:cubicBezTo>
                      <a:pt x="102" y="0"/>
                      <a:pt x="102" y="0"/>
                      <a:pt x="102" y="0"/>
                    </a:cubicBezTo>
                    <a:cubicBezTo>
                      <a:pt x="91" y="0"/>
                      <a:pt x="81" y="10"/>
                      <a:pt x="81" y="22"/>
                    </a:cubicBezTo>
                    <a:cubicBezTo>
                      <a:pt x="81" y="45"/>
                      <a:pt x="81" y="45"/>
                      <a:pt x="81" y="45"/>
                    </a:cubicBezTo>
                    <a:cubicBezTo>
                      <a:pt x="64" y="29"/>
                      <a:pt x="64" y="29"/>
                      <a:pt x="64" y="29"/>
                    </a:cubicBezTo>
                    <a:cubicBezTo>
                      <a:pt x="56" y="20"/>
                      <a:pt x="42" y="20"/>
                      <a:pt x="34" y="29"/>
                    </a:cubicBezTo>
                    <a:cubicBezTo>
                      <a:pt x="28" y="35"/>
                      <a:pt x="28" y="35"/>
                      <a:pt x="28" y="35"/>
                    </a:cubicBezTo>
                    <a:cubicBezTo>
                      <a:pt x="20" y="43"/>
                      <a:pt x="20" y="57"/>
                      <a:pt x="28" y="65"/>
                    </a:cubicBezTo>
                    <a:cubicBezTo>
                      <a:pt x="45" y="81"/>
                      <a:pt x="45" y="81"/>
                      <a:pt x="45" y="81"/>
                    </a:cubicBezTo>
                    <a:cubicBezTo>
                      <a:pt x="21" y="81"/>
                      <a:pt x="21" y="81"/>
                      <a:pt x="21" y="81"/>
                    </a:cubicBezTo>
                    <a:cubicBezTo>
                      <a:pt x="10" y="81"/>
                      <a:pt x="0" y="91"/>
                      <a:pt x="0" y="103"/>
                    </a:cubicBezTo>
                    <a:cubicBezTo>
                      <a:pt x="0" y="111"/>
                      <a:pt x="0" y="111"/>
                      <a:pt x="0" y="111"/>
                    </a:cubicBezTo>
                    <a:cubicBezTo>
                      <a:pt x="0" y="123"/>
                      <a:pt x="10" y="133"/>
                      <a:pt x="21" y="133"/>
                    </a:cubicBezTo>
                    <a:cubicBezTo>
                      <a:pt x="45" y="133"/>
                      <a:pt x="45" y="133"/>
                      <a:pt x="45" y="133"/>
                    </a:cubicBezTo>
                    <a:cubicBezTo>
                      <a:pt x="28" y="149"/>
                      <a:pt x="28" y="149"/>
                      <a:pt x="28" y="149"/>
                    </a:cubicBezTo>
                    <a:cubicBezTo>
                      <a:pt x="20" y="158"/>
                      <a:pt x="20" y="171"/>
                      <a:pt x="28" y="180"/>
                    </a:cubicBezTo>
                    <a:cubicBezTo>
                      <a:pt x="34" y="186"/>
                      <a:pt x="34" y="186"/>
                      <a:pt x="34" y="186"/>
                    </a:cubicBezTo>
                    <a:cubicBezTo>
                      <a:pt x="42" y="194"/>
                      <a:pt x="56" y="194"/>
                      <a:pt x="64" y="186"/>
                    </a:cubicBezTo>
                    <a:cubicBezTo>
                      <a:pt x="81" y="169"/>
                      <a:pt x="81" y="169"/>
                      <a:pt x="81" y="169"/>
                    </a:cubicBezTo>
                    <a:cubicBezTo>
                      <a:pt x="81" y="192"/>
                      <a:pt x="81" y="192"/>
                      <a:pt x="81" y="192"/>
                    </a:cubicBezTo>
                    <a:cubicBezTo>
                      <a:pt x="81" y="204"/>
                      <a:pt x="91" y="214"/>
                      <a:pt x="102" y="214"/>
                    </a:cubicBezTo>
                    <a:cubicBezTo>
                      <a:pt x="111" y="214"/>
                      <a:pt x="111" y="214"/>
                      <a:pt x="111" y="214"/>
                    </a:cubicBezTo>
                    <a:cubicBezTo>
                      <a:pt x="123" y="214"/>
                      <a:pt x="132" y="204"/>
                      <a:pt x="132" y="192"/>
                    </a:cubicBezTo>
                    <a:cubicBezTo>
                      <a:pt x="132" y="169"/>
                      <a:pt x="132" y="169"/>
                      <a:pt x="132" y="169"/>
                    </a:cubicBezTo>
                    <a:cubicBezTo>
                      <a:pt x="149" y="186"/>
                      <a:pt x="149" y="186"/>
                      <a:pt x="149" y="186"/>
                    </a:cubicBezTo>
                    <a:cubicBezTo>
                      <a:pt x="157" y="194"/>
                      <a:pt x="171" y="194"/>
                      <a:pt x="179" y="186"/>
                    </a:cubicBezTo>
                    <a:cubicBezTo>
                      <a:pt x="185" y="180"/>
                      <a:pt x="185" y="180"/>
                      <a:pt x="185" y="180"/>
                    </a:cubicBezTo>
                    <a:cubicBezTo>
                      <a:pt x="193" y="171"/>
                      <a:pt x="193" y="158"/>
                      <a:pt x="185" y="149"/>
                    </a:cubicBezTo>
                    <a:cubicBezTo>
                      <a:pt x="168" y="133"/>
                      <a:pt x="168" y="133"/>
                      <a:pt x="168" y="133"/>
                    </a:cubicBezTo>
                    <a:cubicBezTo>
                      <a:pt x="192" y="133"/>
                      <a:pt x="192" y="133"/>
                      <a:pt x="192" y="133"/>
                    </a:cubicBezTo>
                    <a:cubicBezTo>
                      <a:pt x="204" y="133"/>
                      <a:pt x="213" y="123"/>
                      <a:pt x="213" y="111"/>
                    </a:cubicBezTo>
                    <a:cubicBezTo>
                      <a:pt x="213" y="103"/>
                      <a:pt x="213" y="103"/>
                      <a:pt x="213" y="103"/>
                    </a:cubicBezTo>
                    <a:cubicBezTo>
                      <a:pt x="213" y="91"/>
                      <a:pt x="204" y="81"/>
                      <a:pt x="192" y="81"/>
                    </a:cubicBezTo>
                    <a:close/>
                    <a:moveTo>
                      <a:pt x="147" y="91"/>
                    </a:moveTo>
                    <a:cubicBezTo>
                      <a:pt x="147" y="91"/>
                      <a:pt x="142" y="95"/>
                      <a:pt x="135" y="92"/>
                    </a:cubicBezTo>
                    <a:cubicBezTo>
                      <a:pt x="135" y="92"/>
                      <a:pt x="131" y="95"/>
                      <a:pt x="125" y="92"/>
                    </a:cubicBezTo>
                    <a:cubicBezTo>
                      <a:pt x="125" y="92"/>
                      <a:pt x="120" y="96"/>
                      <a:pt x="115" y="93"/>
                    </a:cubicBezTo>
                    <a:cubicBezTo>
                      <a:pt x="115" y="93"/>
                      <a:pt x="113" y="95"/>
                      <a:pt x="110" y="94"/>
                    </a:cubicBezTo>
                    <a:cubicBezTo>
                      <a:pt x="110" y="112"/>
                      <a:pt x="110" y="112"/>
                      <a:pt x="110" y="112"/>
                    </a:cubicBezTo>
                    <a:cubicBezTo>
                      <a:pt x="110" y="112"/>
                      <a:pt x="110" y="112"/>
                      <a:pt x="111" y="112"/>
                    </a:cubicBezTo>
                    <a:cubicBezTo>
                      <a:pt x="112" y="112"/>
                      <a:pt x="116" y="111"/>
                      <a:pt x="121" y="109"/>
                    </a:cubicBezTo>
                    <a:cubicBezTo>
                      <a:pt x="126" y="108"/>
                      <a:pt x="132" y="105"/>
                      <a:pt x="133" y="104"/>
                    </a:cubicBezTo>
                    <a:cubicBezTo>
                      <a:pt x="133" y="104"/>
                      <a:pt x="133" y="104"/>
                      <a:pt x="133" y="104"/>
                    </a:cubicBezTo>
                    <a:cubicBezTo>
                      <a:pt x="132" y="104"/>
                      <a:pt x="131" y="104"/>
                      <a:pt x="130" y="103"/>
                    </a:cubicBezTo>
                    <a:cubicBezTo>
                      <a:pt x="128" y="103"/>
                      <a:pt x="126" y="103"/>
                      <a:pt x="123" y="103"/>
                    </a:cubicBezTo>
                    <a:cubicBezTo>
                      <a:pt x="118" y="102"/>
                      <a:pt x="117" y="103"/>
                      <a:pt x="116" y="103"/>
                    </a:cubicBezTo>
                    <a:cubicBezTo>
                      <a:pt x="115" y="103"/>
                      <a:pt x="112" y="102"/>
                      <a:pt x="113" y="100"/>
                    </a:cubicBezTo>
                    <a:cubicBezTo>
                      <a:pt x="113" y="98"/>
                      <a:pt x="114" y="97"/>
                      <a:pt x="116" y="97"/>
                    </a:cubicBezTo>
                    <a:cubicBezTo>
                      <a:pt x="117" y="97"/>
                      <a:pt x="117" y="97"/>
                      <a:pt x="120" y="97"/>
                    </a:cubicBezTo>
                    <a:cubicBezTo>
                      <a:pt x="125" y="97"/>
                      <a:pt x="140" y="96"/>
                      <a:pt x="142" y="104"/>
                    </a:cubicBezTo>
                    <a:cubicBezTo>
                      <a:pt x="142" y="104"/>
                      <a:pt x="142" y="105"/>
                      <a:pt x="142" y="105"/>
                    </a:cubicBezTo>
                    <a:cubicBezTo>
                      <a:pt x="141" y="112"/>
                      <a:pt x="127" y="115"/>
                      <a:pt x="116" y="117"/>
                    </a:cubicBezTo>
                    <a:cubicBezTo>
                      <a:pt x="120" y="119"/>
                      <a:pt x="122" y="122"/>
                      <a:pt x="123" y="126"/>
                    </a:cubicBezTo>
                    <a:cubicBezTo>
                      <a:pt x="123" y="131"/>
                      <a:pt x="119" y="135"/>
                      <a:pt x="111" y="139"/>
                    </a:cubicBezTo>
                    <a:cubicBezTo>
                      <a:pt x="118" y="144"/>
                      <a:pt x="122" y="148"/>
                      <a:pt x="121" y="153"/>
                    </a:cubicBezTo>
                    <a:cubicBezTo>
                      <a:pt x="121" y="157"/>
                      <a:pt x="117" y="162"/>
                      <a:pt x="110" y="165"/>
                    </a:cubicBezTo>
                    <a:cubicBezTo>
                      <a:pt x="110" y="165"/>
                      <a:pt x="110" y="165"/>
                      <a:pt x="110" y="165"/>
                    </a:cubicBezTo>
                    <a:cubicBezTo>
                      <a:pt x="110" y="165"/>
                      <a:pt x="115" y="158"/>
                      <a:pt x="115" y="154"/>
                    </a:cubicBezTo>
                    <a:cubicBezTo>
                      <a:pt x="116" y="152"/>
                      <a:pt x="114" y="148"/>
                      <a:pt x="110" y="145"/>
                    </a:cubicBezTo>
                    <a:cubicBezTo>
                      <a:pt x="110" y="159"/>
                      <a:pt x="110" y="159"/>
                      <a:pt x="110" y="159"/>
                    </a:cubicBezTo>
                    <a:cubicBezTo>
                      <a:pt x="110" y="161"/>
                      <a:pt x="109" y="163"/>
                      <a:pt x="107" y="163"/>
                    </a:cubicBezTo>
                    <a:cubicBezTo>
                      <a:pt x="105" y="163"/>
                      <a:pt x="103" y="161"/>
                      <a:pt x="103" y="159"/>
                    </a:cubicBezTo>
                    <a:cubicBezTo>
                      <a:pt x="103" y="159"/>
                      <a:pt x="103" y="159"/>
                      <a:pt x="103" y="159"/>
                    </a:cubicBezTo>
                    <a:cubicBezTo>
                      <a:pt x="103" y="144"/>
                      <a:pt x="103" y="144"/>
                      <a:pt x="103" y="144"/>
                    </a:cubicBezTo>
                    <a:cubicBezTo>
                      <a:pt x="103" y="145"/>
                      <a:pt x="103" y="145"/>
                      <a:pt x="102" y="145"/>
                    </a:cubicBezTo>
                    <a:cubicBezTo>
                      <a:pt x="98" y="149"/>
                      <a:pt x="97" y="152"/>
                      <a:pt x="97" y="154"/>
                    </a:cubicBezTo>
                    <a:cubicBezTo>
                      <a:pt x="98" y="158"/>
                      <a:pt x="102" y="165"/>
                      <a:pt x="102" y="165"/>
                    </a:cubicBezTo>
                    <a:cubicBezTo>
                      <a:pt x="102" y="165"/>
                      <a:pt x="102" y="165"/>
                      <a:pt x="102" y="165"/>
                    </a:cubicBezTo>
                    <a:cubicBezTo>
                      <a:pt x="102" y="165"/>
                      <a:pt x="102" y="165"/>
                      <a:pt x="102" y="165"/>
                    </a:cubicBezTo>
                    <a:cubicBezTo>
                      <a:pt x="95" y="162"/>
                      <a:pt x="92" y="157"/>
                      <a:pt x="91" y="153"/>
                    </a:cubicBezTo>
                    <a:cubicBezTo>
                      <a:pt x="91" y="148"/>
                      <a:pt x="95" y="144"/>
                      <a:pt x="101" y="139"/>
                    </a:cubicBezTo>
                    <a:cubicBezTo>
                      <a:pt x="93" y="135"/>
                      <a:pt x="90" y="131"/>
                      <a:pt x="90" y="126"/>
                    </a:cubicBezTo>
                    <a:cubicBezTo>
                      <a:pt x="91" y="122"/>
                      <a:pt x="93" y="119"/>
                      <a:pt x="96" y="117"/>
                    </a:cubicBezTo>
                    <a:cubicBezTo>
                      <a:pt x="86" y="115"/>
                      <a:pt x="71" y="112"/>
                      <a:pt x="71" y="105"/>
                    </a:cubicBezTo>
                    <a:cubicBezTo>
                      <a:pt x="71" y="105"/>
                      <a:pt x="71" y="104"/>
                      <a:pt x="71" y="104"/>
                    </a:cubicBezTo>
                    <a:cubicBezTo>
                      <a:pt x="73" y="96"/>
                      <a:pt x="88" y="97"/>
                      <a:pt x="93" y="97"/>
                    </a:cubicBezTo>
                    <a:cubicBezTo>
                      <a:pt x="96" y="97"/>
                      <a:pt x="95" y="97"/>
                      <a:pt x="97" y="97"/>
                    </a:cubicBezTo>
                    <a:cubicBezTo>
                      <a:pt x="98" y="97"/>
                      <a:pt x="100" y="98"/>
                      <a:pt x="100" y="100"/>
                    </a:cubicBezTo>
                    <a:cubicBezTo>
                      <a:pt x="100" y="103"/>
                      <a:pt x="97" y="103"/>
                      <a:pt x="96" y="103"/>
                    </a:cubicBezTo>
                    <a:cubicBezTo>
                      <a:pt x="95" y="103"/>
                      <a:pt x="95" y="102"/>
                      <a:pt x="90" y="103"/>
                    </a:cubicBezTo>
                    <a:cubicBezTo>
                      <a:pt x="87" y="103"/>
                      <a:pt x="84" y="103"/>
                      <a:pt x="82" y="103"/>
                    </a:cubicBezTo>
                    <a:cubicBezTo>
                      <a:pt x="81" y="104"/>
                      <a:pt x="81" y="104"/>
                      <a:pt x="80" y="104"/>
                    </a:cubicBezTo>
                    <a:cubicBezTo>
                      <a:pt x="80" y="104"/>
                      <a:pt x="80" y="104"/>
                      <a:pt x="80" y="104"/>
                    </a:cubicBezTo>
                    <a:cubicBezTo>
                      <a:pt x="81" y="105"/>
                      <a:pt x="86" y="108"/>
                      <a:pt x="92" y="109"/>
                    </a:cubicBezTo>
                    <a:cubicBezTo>
                      <a:pt x="97" y="111"/>
                      <a:pt x="100" y="111"/>
                      <a:pt x="103" y="112"/>
                    </a:cubicBezTo>
                    <a:cubicBezTo>
                      <a:pt x="103" y="112"/>
                      <a:pt x="103" y="112"/>
                      <a:pt x="103" y="112"/>
                    </a:cubicBezTo>
                    <a:cubicBezTo>
                      <a:pt x="103" y="94"/>
                      <a:pt x="103" y="94"/>
                      <a:pt x="103" y="94"/>
                    </a:cubicBezTo>
                    <a:cubicBezTo>
                      <a:pt x="100" y="95"/>
                      <a:pt x="98" y="93"/>
                      <a:pt x="98" y="93"/>
                    </a:cubicBezTo>
                    <a:cubicBezTo>
                      <a:pt x="93" y="96"/>
                      <a:pt x="88" y="92"/>
                      <a:pt x="88" y="92"/>
                    </a:cubicBezTo>
                    <a:cubicBezTo>
                      <a:pt x="82" y="95"/>
                      <a:pt x="78" y="92"/>
                      <a:pt x="78" y="92"/>
                    </a:cubicBezTo>
                    <a:cubicBezTo>
                      <a:pt x="71" y="95"/>
                      <a:pt x="66" y="91"/>
                      <a:pt x="66" y="91"/>
                    </a:cubicBezTo>
                    <a:cubicBezTo>
                      <a:pt x="58" y="92"/>
                      <a:pt x="55" y="85"/>
                      <a:pt x="55" y="85"/>
                    </a:cubicBezTo>
                    <a:cubicBezTo>
                      <a:pt x="71" y="86"/>
                      <a:pt x="84" y="71"/>
                      <a:pt x="87" y="68"/>
                    </a:cubicBezTo>
                    <a:cubicBezTo>
                      <a:pt x="90" y="66"/>
                      <a:pt x="92" y="66"/>
                      <a:pt x="96" y="72"/>
                    </a:cubicBezTo>
                    <a:cubicBezTo>
                      <a:pt x="98" y="76"/>
                      <a:pt x="101" y="76"/>
                      <a:pt x="103" y="76"/>
                    </a:cubicBezTo>
                    <a:cubicBezTo>
                      <a:pt x="103" y="76"/>
                      <a:pt x="103" y="76"/>
                      <a:pt x="103" y="76"/>
                    </a:cubicBezTo>
                    <a:cubicBezTo>
                      <a:pt x="101" y="75"/>
                      <a:pt x="99" y="72"/>
                      <a:pt x="99" y="69"/>
                    </a:cubicBezTo>
                    <a:cubicBezTo>
                      <a:pt x="99" y="65"/>
                      <a:pt x="102" y="61"/>
                      <a:pt x="107" y="61"/>
                    </a:cubicBezTo>
                    <a:cubicBezTo>
                      <a:pt x="111" y="61"/>
                      <a:pt x="115" y="65"/>
                      <a:pt x="115" y="69"/>
                    </a:cubicBezTo>
                    <a:cubicBezTo>
                      <a:pt x="115" y="72"/>
                      <a:pt x="113" y="75"/>
                      <a:pt x="110" y="76"/>
                    </a:cubicBezTo>
                    <a:cubicBezTo>
                      <a:pt x="110" y="76"/>
                      <a:pt x="110" y="76"/>
                      <a:pt x="110" y="76"/>
                    </a:cubicBezTo>
                    <a:cubicBezTo>
                      <a:pt x="112" y="76"/>
                      <a:pt x="116" y="76"/>
                      <a:pt x="118" y="72"/>
                    </a:cubicBezTo>
                    <a:cubicBezTo>
                      <a:pt x="121" y="66"/>
                      <a:pt x="123" y="66"/>
                      <a:pt x="126" y="68"/>
                    </a:cubicBezTo>
                    <a:cubicBezTo>
                      <a:pt x="130" y="71"/>
                      <a:pt x="143" y="86"/>
                      <a:pt x="159" y="85"/>
                    </a:cubicBezTo>
                    <a:cubicBezTo>
                      <a:pt x="159" y="85"/>
                      <a:pt x="155" y="92"/>
                      <a:pt x="147" y="9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53"/>
              <p:cNvSpPr/>
              <p:nvPr/>
            </p:nvSpPr>
            <p:spPr>
              <a:xfrm>
                <a:off x="8963026" y="4124325"/>
                <a:ext cx="14288" cy="34925"/>
              </a:xfrm>
              <a:custGeom>
                <a:avLst/>
                <a:gdLst/>
                <a:ahLst/>
                <a:cxnLst/>
                <a:rect l="l" t="t" r="r" b="b"/>
                <a:pathLst>
                  <a:path w="6" h="14" extrusionOk="0">
                    <a:moveTo>
                      <a:pt x="0" y="7"/>
                    </a:moveTo>
                    <a:cubicBezTo>
                      <a:pt x="0" y="8"/>
                      <a:pt x="1" y="10"/>
                      <a:pt x="3" y="12"/>
                    </a:cubicBezTo>
                    <a:cubicBezTo>
                      <a:pt x="4" y="13"/>
                      <a:pt x="5" y="13"/>
                      <a:pt x="6" y="14"/>
                    </a:cubicBezTo>
                    <a:cubicBezTo>
                      <a:pt x="6" y="0"/>
                      <a:pt x="6" y="0"/>
                      <a:pt x="6" y="0"/>
                    </a:cubicBezTo>
                    <a:cubicBezTo>
                      <a:pt x="0" y="3"/>
                      <a:pt x="0" y="5"/>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53"/>
              <p:cNvSpPr/>
              <p:nvPr/>
            </p:nvSpPr>
            <p:spPr>
              <a:xfrm>
                <a:off x="8994776" y="4124325"/>
                <a:ext cx="14288" cy="34925"/>
              </a:xfrm>
              <a:custGeom>
                <a:avLst/>
                <a:gdLst/>
                <a:ahLst/>
                <a:cxnLst/>
                <a:rect l="l" t="t" r="r" b="b"/>
                <a:pathLst>
                  <a:path w="6" h="14" extrusionOk="0">
                    <a:moveTo>
                      <a:pt x="0" y="14"/>
                    </a:moveTo>
                    <a:cubicBezTo>
                      <a:pt x="1" y="13"/>
                      <a:pt x="2" y="12"/>
                      <a:pt x="3" y="12"/>
                    </a:cubicBezTo>
                    <a:cubicBezTo>
                      <a:pt x="5" y="10"/>
                      <a:pt x="6" y="9"/>
                      <a:pt x="6" y="7"/>
                    </a:cubicBezTo>
                    <a:cubicBezTo>
                      <a:pt x="6" y="6"/>
                      <a:pt x="6" y="3"/>
                      <a:pt x="0" y="0"/>
                    </a:cubicBezTo>
                    <a:lnTo>
                      <a:pt x="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53"/>
              <p:cNvSpPr/>
              <p:nvPr/>
            </p:nvSpPr>
            <p:spPr>
              <a:xfrm>
                <a:off x="8863013" y="3983038"/>
                <a:ext cx="249238" cy="250825"/>
              </a:xfrm>
              <a:custGeom>
                <a:avLst/>
                <a:gdLst/>
                <a:ahLst/>
                <a:cxnLst/>
                <a:rect l="l" t="t" r="r" b="b"/>
                <a:pathLst>
                  <a:path w="104" h="104" extrusionOk="0">
                    <a:moveTo>
                      <a:pt x="71" y="7"/>
                    </a:moveTo>
                    <a:cubicBezTo>
                      <a:pt x="68" y="5"/>
                      <a:pt x="66" y="5"/>
                      <a:pt x="63" y="11"/>
                    </a:cubicBezTo>
                    <a:cubicBezTo>
                      <a:pt x="61" y="15"/>
                      <a:pt x="57" y="15"/>
                      <a:pt x="55" y="15"/>
                    </a:cubicBezTo>
                    <a:cubicBezTo>
                      <a:pt x="55" y="15"/>
                      <a:pt x="55" y="15"/>
                      <a:pt x="55" y="15"/>
                    </a:cubicBezTo>
                    <a:cubicBezTo>
                      <a:pt x="58" y="14"/>
                      <a:pt x="60" y="11"/>
                      <a:pt x="60" y="8"/>
                    </a:cubicBezTo>
                    <a:cubicBezTo>
                      <a:pt x="60" y="4"/>
                      <a:pt x="56" y="0"/>
                      <a:pt x="52" y="0"/>
                    </a:cubicBezTo>
                    <a:cubicBezTo>
                      <a:pt x="47" y="0"/>
                      <a:pt x="44" y="4"/>
                      <a:pt x="44" y="8"/>
                    </a:cubicBezTo>
                    <a:cubicBezTo>
                      <a:pt x="44" y="11"/>
                      <a:pt x="46" y="14"/>
                      <a:pt x="48" y="15"/>
                    </a:cubicBezTo>
                    <a:cubicBezTo>
                      <a:pt x="48" y="15"/>
                      <a:pt x="48" y="15"/>
                      <a:pt x="48" y="15"/>
                    </a:cubicBezTo>
                    <a:cubicBezTo>
                      <a:pt x="46" y="15"/>
                      <a:pt x="43" y="15"/>
                      <a:pt x="41" y="11"/>
                    </a:cubicBezTo>
                    <a:cubicBezTo>
                      <a:pt x="37" y="5"/>
                      <a:pt x="35" y="5"/>
                      <a:pt x="32" y="7"/>
                    </a:cubicBezTo>
                    <a:cubicBezTo>
                      <a:pt x="29" y="10"/>
                      <a:pt x="16" y="25"/>
                      <a:pt x="0" y="24"/>
                    </a:cubicBezTo>
                    <a:cubicBezTo>
                      <a:pt x="0" y="24"/>
                      <a:pt x="3" y="31"/>
                      <a:pt x="11" y="30"/>
                    </a:cubicBezTo>
                    <a:cubicBezTo>
                      <a:pt x="11" y="30"/>
                      <a:pt x="16" y="34"/>
                      <a:pt x="23" y="31"/>
                    </a:cubicBezTo>
                    <a:cubicBezTo>
                      <a:pt x="23" y="31"/>
                      <a:pt x="27" y="34"/>
                      <a:pt x="33" y="31"/>
                    </a:cubicBezTo>
                    <a:cubicBezTo>
                      <a:pt x="33" y="31"/>
                      <a:pt x="38" y="35"/>
                      <a:pt x="43" y="32"/>
                    </a:cubicBezTo>
                    <a:cubicBezTo>
                      <a:pt x="43" y="32"/>
                      <a:pt x="45" y="34"/>
                      <a:pt x="48" y="33"/>
                    </a:cubicBezTo>
                    <a:cubicBezTo>
                      <a:pt x="48" y="51"/>
                      <a:pt x="48" y="51"/>
                      <a:pt x="48" y="51"/>
                    </a:cubicBezTo>
                    <a:cubicBezTo>
                      <a:pt x="48" y="51"/>
                      <a:pt x="48" y="51"/>
                      <a:pt x="48" y="51"/>
                    </a:cubicBezTo>
                    <a:cubicBezTo>
                      <a:pt x="45" y="50"/>
                      <a:pt x="42" y="50"/>
                      <a:pt x="37" y="48"/>
                    </a:cubicBezTo>
                    <a:cubicBezTo>
                      <a:pt x="31" y="47"/>
                      <a:pt x="26" y="44"/>
                      <a:pt x="25" y="43"/>
                    </a:cubicBezTo>
                    <a:cubicBezTo>
                      <a:pt x="25" y="43"/>
                      <a:pt x="25" y="43"/>
                      <a:pt x="25" y="43"/>
                    </a:cubicBezTo>
                    <a:cubicBezTo>
                      <a:pt x="26" y="43"/>
                      <a:pt x="26" y="43"/>
                      <a:pt x="27" y="42"/>
                    </a:cubicBezTo>
                    <a:cubicBezTo>
                      <a:pt x="29" y="42"/>
                      <a:pt x="32" y="42"/>
                      <a:pt x="35" y="42"/>
                    </a:cubicBezTo>
                    <a:cubicBezTo>
                      <a:pt x="40" y="41"/>
                      <a:pt x="40" y="42"/>
                      <a:pt x="41" y="42"/>
                    </a:cubicBezTo>
                    <a:cubicBezTo>
                      <a:pt x="42" y="42"/>
                      <a:pt x="45" y="42"/>
                      <a:pt x="45" y="39"/>
                    </a:cubicBezTo>
                    <a:cubicBezTo>
                      <a:pt x="45" y="37"/>
                      <a:pt x="43" y="36"/>
                      <a:pt x="42" y="36"/>
                    </a:cubicBezTo>
                    <a:cubicBezTo>
                      <a:pt x="40" y="36"/>
                      <a:pt x="41" y="36"/>
                      <a:pt x="38" y="36"/>
                    </a:cubicBezTo>
                    <a:cubicBezTo>
                      <a:pt x="33" y="36"/>
                      <a:pt x="18" y="35"/>
                      <a:pt x="16" y="43"/>
                    </a:cubicBezTo>
                    <a:cubicBezTo>
                      <a:pt x="16" y="43"/>
                      <a:pt x="16" y="44"/>
                      <a:pt x="16" y="44"/>
                    </a:cubicBezTo>
                    <a:cubicBezTo>
                      <a:pt x="16" y="51"/>
                      <a:pt x="31" y="54"/>
                      <a:pt x="41" y="56"/>
                    </a:cubicBezTo>
                    <a:cubicBezTo>
                      <a:pt x="38" y="58"/>
                      <a:pt x="36" y="61"/>
                      <a:pt x="35" y="65"/>
                    </a:cubicBezTo>
                    <a:cubicBezTo>
                      <a:pt x="35" y="70"/>
                      <a:pt x="38" y="74"/>
                      <a:pt x="46" y="78"/>
                    </a:cubicBezTo>
                    <a:cubicBezTo>
                      <a:pt x="40" y="83"/>
                      <a:pt x="36" y="87"/>
                      <a:pt x="36" y="92"/>
                    </a:cubicBezTo>
                    <a:cubicBezTo>
                      <a:pt x="37" y="96"/>
                      <a:pt x="40" y="101"/>
                      <a:pt x="47" y="104"/>
                    </a:cubicBezTo>
                    <a:cubicBezTo>
                      <a:pt x="47" y="104"/>
                      <a:pt x="47" y="104"/>
                      <a:pt x="47" y="104"/>
                    </a:cubicBezTo>
                    <a:cubicBezTo>
                      <a:pt x="47" y="104"/>
                      <a:pt x="47" y="104"/>
                      <a:pt x="47" y="104"/>
                    </a:cubicBezTo>
                    <a:cubicBezTo>
                      <a:pt x="47" y="104"/>
                      <a:pt x="43" y="97"/>
                      <a:pt x="42" y="93"/>
                    </a:cubicBezTo>
                    <a:cubicBezTo>
                      <a:pt x="42" y="91"/>
                      <a:pt x="43" y="88"/>
                      <a:pt x="47" y="84"/>
                    </a:cubicBezTo>
                    <a:cubicBezTo>
                      <a:pt x="48" y="84"/>
                      <a:pt x="48" y="84"/>
                      <a:pt x="48" y="83"/>
                    </a:cubicBezTo>
                    <a:cubicBezTo>
                      <a:pt x="48" y="98"/>
                      <a:pt x="48" y="98"/>
                      <a:pt x="48" y="98"/>
                    </a:cubicBezTo>
                    <a:cubicBezTo>
                      <a:pt x="48" y="98"/>
                      <a:pt x="48" y="98"/>
                      <a:pt x="48" y="98"/>
                    </a:cubicBezTo>
                    <a:cubicBezTo>
                      <a:pt x="48" y="100"/>
                      <a:pt x="50" y="102"/>
                      <a:pt x="52" y="102"/>
                    </a:cubicBezTo>
                    <a:cubicBezTo>
                      <a:pt x="54" y="102"/>
                      <a:pt x="55" y="100"/>
                      <a:pt x="55" y="98"/>
                    </a:cubicBezTo>
                    <a:cubicBezTo>
                      <a:pt x="55" y="84"/>
                      <a:pt x="55" y="84"/>
                      <a:pt x="55" y="84"/>
                    </a:cubicBezTo>
                    <a:cubicBezTo>
                      <a:pt x="59" y="87"/>
                      <a:pt x="61" y="91"/>
                      <a:pt x="60" y="93"/>
                    </a:cubicBezTo>
                    <a:cubicBezTo>
                      <a:pt x="60" y="97"/>
                      <a:pt x="55" y="104"/>
                      <a:pt x="55" y="104"/>
                    </a:cubicBezTo>
                    <a:cubicBezTo>
                      <a:pt x="55" y="104"/>
                      <a:pt x="55" y="104"/>
                      <a:pt x="55" y="104"/>
                    </a:cubicBezTo>
                    <a:cubicBezTo>
                      <a:pt x="62" y="101"/>
                      <a:pt x="66" y="96"/>
                      <a:pt x="66" y="92"/>
                    </a:cubicBezTo>
                    <a:cubicBezTo>
                      <a:pt x="67" y="87"/>
                      <a:pt x="63" y="83"/>
                      <a:pt x="56" y="78"/>
                    </a:cubicBezTo>
                    <a:cubicBezTo>
                      <a:pt x="64" y="74"/>
                      <a:pt x="68" y="70"/>
                      <a:pt x="68" y="65"/>
                    </a:cubicBezTo>
                    <a:cubicBezTo>
                      <a:pt x="67" y="61"/>
                      <a:pt x="65" y="58"/>
                      <a:pt x="61" y="56"/>
                    </a:cubicBezTo>
                    <a:cubicBezTo>
                      <a:pt x="72" y="54"/>
                      <a:pt x="86" y="51"/>
                      <a:pt x="87" y="44"/>
                    </a:cubicBezTo>
                    <a:cubicBezTo>
                      <a:pt x="87" y="44"/>
                      <a:pt x="87" y="43"/>
                      <a:pt x="87" y="43"/>
                    </a:cubicBezTo>
                    <a:cubicBezTo>
                      <a:pt x="85" y="35"/>
                      <a:pt x="70" y="36"/>
                      <a:pt x="65" y="36"/>
                    </a:cubicBezTo>
                    <a:cubicBezTo>
                      <a:pt x="62" y="36"/>
                      <a:pt x="62" y="36"/>
                      <a:pt x="61" y="36"/>
                    </a:cubicBezTo>
                    <a:cubicBezTo>
                      <a:pt x="59" y="36"/>
                      <a:pt x="58" y="37"/>
                      <a:pt x="58" y="39"/>
                    </a:cubicBezTo>
                    <a:cubicBezTo>
                      <a:pt x="57" y="41"/>
                      <a:pt x="60" y="42"/>
                      <a:pt x="61" y="42"/>
                    </a:cubicBezTo>
                    <a:cubicBezTo>
                      <a:pt x="62" y="42"/>
                      <a:pt x="63" y="41"/>
                      <a:pt x="68" y="42"/>
                    </a:cubicBezTo>
                    <a:cubicBezTo>
                      <a:pt x="71" y="42"/>
                      <a:pt x="73" y="42"/>
                      <a:pt x="75" y="42"/>
                    </a:cubicBezTo>
                    <a:cubicBezTo>
                      <a:pt x="76" y="43"/>
                      <a:pt x="77" y="43"/>
                      <a:pt x="78" y="43"/>
                    </a:cubicBezTo>
                    <a:cubicBezTo>
                      <a:pt x="78" y="43"/>
                      <a:pt x="78" y="43"/>
                      <a:pt x="78" y="43"/>
                    </a:cubicBezTo>
                    <a:cubicBezTo>
                      <a:pt x="77" y="44"/>
                      <a:pt x="71" y="47"/>
                      <a:pt x="66" y="48"/>
                    </a:cubicBezTo>
                    <a:cubicBezTo>
                      <a:pt x="61" y="50"/>
                      <a:pt x="57" y="51"/>
                      <a:pt x="56" y="51"/>
                    </a:cubicBezTo>
                    <a:cubicBezTo>
                      <a:pt x="55" y="51"/>
                      <a:pt x="55" y="51"/>
                      <a:pt x="55" y="51"/>
                    </a:cubicBezTo>
                    <a:cubicBezTo>
                      <a:pt x="55" y="33"/>
                      <a:pt x="55" y="33"/>
                      <a:pt x="55" y="33"/>
                    </a:cubicBezTo>
                    <a:cubicBezTo>
                      <a:pt x="58" y="34"/>
                      <a:pt x="60" y="32"/>
                      <a:pt x="60" y="32"/>
                    </a:cubicBezTo>
                    <a:cubicBezTo>
                      <a:pt x="65" y="35"/>
                      <a:pt x="70" y="31"/>
                      <a:pt x="70" y="31"/>
                    </a:cubicBezTo>
                    <a:cubicBezTo>
                      <a:pt x="76" y="34"/>
                      <a:pt x="80" y="31"/>
                      <a:pt x="80" y="31"/>
                    </a:cubicBezTo>
                    <a:cubicBezTo>
                      <a:pt x="87" y="34"/>
                      <a:pt x="92" y="30"/>
                      <a:pt x="92" y="30"/>
                    </a:cubicBezTo>
                    <a:cubicBezTo>
                      <a:pt x="100" y="31"/>
                      <a:pt x="104" y="24"/>
                      <a:pt x="104" y="24"/>
                    </a:cubicBezTo>
                    <a:cubicBezTo>
                      <a:pt x="88" y="25"/>
                      <a:pt x="75" y="10"/>
                      <a:pt x="71" y="7"/>
                    </a:cubicBezTo>
                    <a:close/>
                    <a:moveTo>
                      <a:pt x="48" y="73"/>
                    </a:moveTo>
                    <a:cubicBezTo>
                      <a:pt x="47" y="72"/>
                      <a:pt x="46" y="72"/>
                      <a:pt x="45" y="71"/>
                    </a:cubicBezTo>
                    <a:cubicBezTo>
                      <a:pt x="43" y="69"/>
                      <a:pt x="42" y="67"/>
                      <a:pt x="42" y="66"/>
                    </a:cubicBezTo>
                    <a:cubicBezTo>
                      <a:pt x="42" y="64"/>
                      <a:pt x="42" y="62"/>
                      <a:pt x="48" y="59"/>
                    </a:cubicBezTo>
                    <a:lnTo>
                      <a:pt x="48" y="73"/>
                    </a:lnTo>
                    <a:close/>
                    <a:moveTo>
                      <a:pt x="61" y="66"/>
                    </a:moveTo>
                    <a:cubicBezTo>
                      <a:pt x="61" y="68"/>
                      <a:pt x="60" y="69"/>
                      <a:pt x="58" y="71"/>
                    </a:cubicBezTo>
                    <a:cubicBezTo>
                      <a:pt x="57" y="71"/>
                      <a:pt x="56" y="72"/>
                      <a:pt x="55" y="73"/>
                    </a:cubicBezTo>
                    <a:cubicBezTo>
                      <a:pt x="55" y="59"/>
                      <a:pt x="55" y="59"/>
                      <a:pt x="55" y="59"/>
                    </a:cubicBezTo>
                    <a:cubicBezTo>
                      <a:pt x="61" y="62"/>
                      <a:pt x="61" y="65"/>
                      <a:pt x="61" y="6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53"/>
          <p:cNvGrpSpPr/>
          <p:nvPr/>
        </p:nvGrpSpPr>
        <p:grpSpPr>
          <a:xfrm>
            <a:off x="548496" y="3032983"/>
            <a:ext cx="593845" cy="593845"/>
            <a:chOff x="548496" y="3032983"/>
            <a:chExt cx="593845" cy="593845"/>
          </a:xfrm>
        </p:grpSpPr>
        <p:sp>
          <p:nvSpPr>
            <p:cNvPr id="933" name="Google Shape;933;p53"/>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4" name="Google Shape;934;p53"/>
            <p:cNvGrpSpPr/>
            <p:nvPr/>
          </p:nvGrpSpPr>
          <p:grpSpPr>
            <a:xfrm>
              <a:off x="648742" y="3094525"/>
              <a:ext cx="393364" cy="470750"/>
              <a:chOff x="648742" y="3094525"/>
              <a:chExt cx="393364" cy="470750"/>
            </a:xfrm>
          </p:grpSpPr>
          <p:sp>
            <p:nvSpPr>
              <p:cNvPr id="935" name="Google Shape;935;p53"/>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53"/>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53"/>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53"/>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53"/>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3"/>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53"/>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53"/>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53"/>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53"/>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53"/>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53"/>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53"/>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8" name="Google Shape;948;p53"/>
          <p:cNvGrpSpPr/>
          <p:nvPr/>
        </p:nvGrpSpPr>
        <p:grpSpPr>
          <a:xfrm>
            <a:off x="2686971" y="4399133"/>
            <a:ext cx="593845" cy="593845"/>
            <a:chOff x="2686971" y="4399133"/>
            <a:chExt cx="593845" cy="593845"/>
          </a:xfrm>
        </p:grpSpPr>
        <p:sp>
          <p:nvSpPr>
            <p:cNvPr id="949" name="Google Shape;949;p53"/>
            <p:cNvSpPr/>
            <p:nvPr/>
          </p:nvSpPr>
          <p:spPr>
            <a:xfrm>
              <a:off x="2686971" y="439913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53"/>
            <p:cNvSpPr/>
            <p:nvPr/>
          </p:nvSpPr>
          <p:spPr>
            <a:xfrm>
              <a:off x="2766188" y="4479788"/>
              <a:ext cx="435425" cy="432525"/>
            </a:xfrm>
            <a:custGeom>
              <a:avLst/>
              <a:gdLst/>
              <a:ahLst/>
              <a:cxnLst/>
              <a:rect l="l" t="t" r="r" b="b"/>
              <a:pathLst>
                <a:path w="199" h="197" extrusionOk="0">
                  <a:moveTo>
                    <a:pt x="174" y="0"/>
                  </a:moveTo>
                  <a:cubicBezTo>
                    <a:pt x="100" y="0"/>
                    <a:pt x="100" y="0"/>
                    <a:pt x="100" y="0"/>
                  </a:cubicBezTo>
                  <a:cubicBezTo>
                    <a:pt x="25" y="0"/>
                    <a:pt x="25" y="0"/>
                    <a:pt x="25" y="0"/>
                  </a:cubicBezTo>
                  <a:cubicBezTo>
                    <a:pt x="11" y="0"/>
                    <a:pt x="0" y="11"/>
                    <a:pt x="0" y="25"/>
                  </a:cubicBezTo>
                  <a:cubicBezTo>
                    <a:pt x="0" y="173"/>
                    <a:pt x="0" y="173"/>
                    <a:pt x="0" y="173"/>
                  </a:cubicBezTo>
                  <a:cubicBezTo>
                    <a:pt x="0" y="186"/>
                    <a:pt x="11" y="197"/>
                    <a:pt x="25" y="197"/>
                  </a:cubicBezTo>
                  <a:cubicBezTo>
                    <a:pt x="100" y="197"/>
                    <a:pt x="100" y="197"/>
                    <a:pt x="100" y="197"/>
                  </a:cubicBezTo>
                  <a:cubicBezTo>
                    <a:pt x="149" y="197"/>
                    <a:pt x="149" y="197"/>
                    <a:pt x="149" y="197"/>
                  </a:cubicBezTo>
                  <a:cubicBezTo>
                    <a:pt x="149" y="171"/>
                    <a:pt x="149" y="171"/>
                    <a:pt x="149" y="171"/>
                  </a:cubicBezTo>
                  <a:cubicBezTo>
                    <a:pt x="149" y="158"/>
                    <a:pt x="160" y="147"/>
                    <a:pt x="173" y="147"/>
                  </a:cubicBezTo>
                  <a:cubicBezTo>
                    <a:pt x="199" y="146"/>
                    <a:pt x="199" y="146"/>
                    <a:pt x="199" y="146"/>
                  </a:cubicBezTo>
                  <a:cubicBezTo>
                    <a:pt x="199" y="25"/>
                    <a:pt x="199" y="25"/>
                    <a:pt x="199" y="25"/>
                  </a:cubicBezTo>
                  <a:cubicBezTo>
                    <a:pt x="199" y="11"/>
                    <a:pt x="188" y="0"/>
                    <a:pt x="174" y="0"/>
                  </a:cubicBezTo>
                  <a:close/>
                  <a:moveTo>
                    <a:pt x="150" y="103"/>
                  </a:moveTo>
                  <a:cubicBezTo>
                    <a:pt x="150" y="110"/>
                    <a:pt x="145" y="116"/>
                    <a:pt x="138" y="116"/>
                  </a:cubicBezTo>
                  <a:cubicBezTo>
                    <a:pt x="117" y="116"/>
                    <a:pt x="117" y="116"/>
                    <a:pt x="117" y="116"/>
                  </a:cubicBezTo>
                  <a:cubicBezTo>
                    <a:pt x="117" y="136"/>
                    <a:pt x="117" y="136"/>
                    <a:pt x="117" y="136"/>
                  </a:cubicBezTo>
                  <a:cubicBezTo>
                    <a:pt x="117" y="144"/>
                    <a:pt x="111" y="149"/>
                    <a:pt x="104" y="149"/>
                  </a:cubicBezTo>
                  <a:cubicBezTo>
                    <a:pt x="96" y="149"/>
                    <a:pt x="96" y="149"/>
                    <a:pt x="96" y="149"/>
                  </a:cubicBezTo>
                  <a:cubicBezTo>
                    <a:pt x="95" y="149"/>
                    <a:pt x="95" y="149"/>
                    <a:pt x="95" y="149"/>
                  </a:cubicBezTo>
                  <a:cubicBezTo>
                    <a:pt x="88" y="149"/>
                    <a:pt x="82" y="144"/>
                    <a:pt x="82" y="136"/>
                  </a:cubicBezTo>
                  <a:cubicBezTo>
                    <a:pt x="82" y="116"/>
                    <a:pt x="82" y="116"/>
                    <a:pt x="82" y="116"/>
                  </a:cubicBezTo>
                  <a:cubicBezTo>
                    <a:pt x="62" y="116"/>
                    <a:pt x="62" y="116"/>
                    <a:pt x="62" y="116"/>
                  </a:cubicBezTo>
                  <a:cubicBezTo>
                    <a:pt x="55" y="116"/>
                    <a:pt x="49" y="110"/>
                    <a:pt x="49" y="103"/>
                  </a:cubicBezTo>
                  <a:cubicBezTo>
                    <a:pt x="49" y="94"/>
                    <a:pt x="49" y="94"/>
                    <a:pt x="49" y="94"/>
                  </a:cubicBezTo>
                  <a:cubicBezTo>
                    <a:pt x="49" y="87"/>
                    <a:pt x="55" y="81"/>
                    <a:pt x="62" y="81"/>
                  </a:cubicBezTo>
                  <a:cubicBezTo>
                    <a:pt x="82" y="81"/>
                    <a:pt x="82" y="81"/>
                    <a:pt x="82" y="81"/>
                  </a:cubicBezTo>
                  <a:cubicBezTo>
                    <a:pt x="82" y="61"/>
                    <a:pt x="82" y="61"/>
                    <a:pt x="82" y="61"/>
                  </a:cubicBezTo>
                  <a:cubicBezTo>
                    <a:pt x="82" y="53"/>
                    <a:pt x="88" y="48"/>
                    <a:pt x="95" y="48"/>
                  </a:cubicBezTo>
                  <a:cubicBezTo>
                    <a:pt x="96" y="48"/>
                    <a:pt x="96" y="48"/>
                    <a:pt x="96" y="48"/>
                  </a:cubicBezTo>
                  <a:cubicBezTo>
                    <a:pt x="104" y="48"/>
                    <a:pt x="104" y="48"/>
                    <a:pt x="104" y="48"/>
                  </a:cubicBezTo>
                  <a:cubicBezTo>
                    <a:pt x="111" y="48"/>
                    <a:pt x="117" y="53"/>
                    <a:pt x="117" y="61"/>
                  </a:cubicBezTo>
                  <a:cubicBezTo>
                    <a:pt x="117" y="81"/>
                    <a:pt x="117" y="81"/>
                    <a:pt x="117" y="81"/>
                  </a:cubicBezTo>
                  <a:cubicBezTo>
                    <a:pt x="138" y="81"/>
                    <a:pt x="138" y="81"/>
                    <a:pt x="138" y="81"/>
                  </a:cubicBezTo>
                  <a:cubicBezTo>
                    <a:pt x="145" y="81"/>
                    <a:pt x="150" y="87"/>
                    <a:pt x="150" y="94"/>
                  </a:cubicBezTo>
                  <a:lnTo>
                    <a:pt x="150" y="1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53"/>
            <p:cNvSpPr/>
            <p:nvPr/>
          </p:nvSpPr>
          <p:spPr>
            <a:xfrm>
              <a:off x="3091671" y="4799480"/>
              <a:ext cx="109941" cy="112833"/>
            </a:xfrm>
            <a:custGeom>
              <a:avLst/>
              <a:gdLst/>
              <a:ahLst/>
              <a:cxnLst/>
              <a:rect l="l" t="t" r="r" b="b"/>
              <a:pathLst>
                <a:path w="50" h="51" extrusionOk="0">
                  <a:moveTo>
                    <a:pt x="0" y="25"/>
                  </a:moveTo>
                  <a:cubicBezTo>
                    <a:pt x="0" y="51"/>
                    <a:pt x="0" y="51"/>
                    <a:pt x="0" y="51"/>
                  </a:cubicBezTo>
                  <a:cubicBezTo>
                    <a:pt x="50" y="0"/>
                    <a:pt x="50" y="0"/>
                    <a:pt x="50" y="0"/>
                  </a:cubicBezTo>
                  <a:cubicBezTo>
                    <a:pt x="25" y="0"/>
                    <a:pt x="25" y="0"/>
                    <a:pt x="25" y="0"/>
                  </a:cubicBezTo>
                  <a:cubicBezTo>
                    <a:pt x="11" y="0"/>
                    <a:pt x="0" y="11"/>
                    <a:pt x="0"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3"/>
            <p:cNvSpPr/>
            <p:nvPr/>
          </p:nvSpPr>
          <p:spPr>
            <a:xfrm>
              <a:off x="2873236" y="4585387"/>
              <a:ext cx="221329" cy="221326"/>
            </a:xfrm>
            <a:custGeom>
              <a:avLst/>
              <a:gdLst/>
              <a:ahLst/>
              <a:cxnLst/>
              <a:rect l="l" t="t" r="r" b="b"/>
              <a:pathLst>
                <a:path w="101" h="101" extrusionOk="0">
                  <a:moveTo>
                    <a:pt x="89" y="33"/>
                  </a:moveTo>
                  <a:cubicBezTo>
                    <a:pt x="68" y="33"/>
                    <a:pt x="68" y="33"/>
                    <a:pt x="68" y="33"/>
                  </a:cubicBezTo>
                  <a:cubicBezTo>
                    <a:pt x="68" y="13"/>
                    <a:pt x="68" y="13"/>
                    <a:pt x="68" y="13"/>
                  </a:cubicBezTo>
                  <a:cubicBezTo>
                    <a:pt x="68" y="5"/>
                    <a:pt x="62" y="0"/>
                    <a:pt x="55" y="0"/>
                  </a:cubicBezTo>
                  <a:cubicBezTo>
                    <a:pt x="47" y="0"/>
                    <a:pt x="47" y="0"/>
                    <a:pt x="47" y="0"/>
                  </a:cubicBezTo>
                  <a:cubicBezTo>
                    <a:pt x="46" y="0"/>
                    <a:pt x="46" y="0"/>
                    <a:pt x="46" y="0"/>
                  </a:cubicBezTo>
                  <a:cubicBezTo>
                    <a:pt x="39" y="0"/>
                    <a:pt x="33" y="5"/>
                    <a:pt x="33" y="13"/>
                  </a:cubicBezTo>
                  <a:cubicBezTo>
                    <a:pt x="33" y="33"/>
                    <a:pt x="33" y="33"/>
                    <a:pt x="33" y="33"/>
                  </a:cubicBezTo>
                  <a:cubicBezTo>
                    <a:pt x="13" y="33"/>
                    <a:pt x="13" y="33"/>
                    <a:pt x="13" y="33"/>
                  </a:cubicBezTo>
                  <a:cubicBezTo>
                    <a:pt x="6" y="33"/>
                    <a:pt x="0" y="39"/>
                    <a:pt x="0" y="46"/>
                  </a:cubicBezTo>
                  <a:cubicBezTo>
                    <a:pt x="0" y="55"/>
                    <a:pt x="0" y="55"/>
                    <a:pt x="0" y="55"/>
                  </a:cubicBezTo>
                  <a:cubicBezTo>
                    <a:pt x="0" y="62"/>
                    <a:pt x="6" y="68"/>
                    <a:pt x="13" y="68"/>
                  </a:cubicBezTo>
                  <a:cubicBezTo>
                    <a:pt x="33" y="68"/>
                    <a:pt x="33" y="68"/>
                    <a:pt x="33" y="68"/>
                  </a:cubicBezTo>
                  <a:cubicBezTo>
                    <a:pt x="33" y="88"/>
                    <a:pt x="33" y="88"/>
                    <a:pt x="33" y="88"/>
                  </a:cubicBezTo>
                  <a:cubicBezTo>
                    <a:pt x="33" y="96"/>
                    <a:pt x="39" y="101"/>
                    <a:pt x="46" y="101"/>
                  </a:cubicBezTo>
                  <a:cubicBezTo>
                    <a:pt x="47" y="101"/>
                    <a:pt x="47" y="101"/>
                    <a:pt x="47" y="101"/>
                  </a:cubicBezTo>
                  <a:cubicBezTo>
                    <a:pt x="55" y="101"/>
                    <a:pt x="55" y="101"/>
                    <a:pt x="55" y="101"/>
                  </a:cubicBezTo>
                  <a:cubicBezTo>
                    <a:pt x="62" y="101"/>
                    <a:pt x="68" y="96"/>
                    <a:pt x="68" y="88"/>
                  </a:cubicBezTo>
                  <a:cubicBezTo>
                    <a:pt x="68" y="68"/>
                    <a:pt x="68" y="68"/>
                    <a:pt x="68" y="68"/>
                  </a:cubicBezTo>
                  <a:cubicBezTo>
                    <a:pt x="89" y="68"/>
                    <a:pt x="89" y="68"/>
                    <a:pt x="89" y="68"/>
                  </a:cubicBezTo>
                  <a:cubicBezTo>
                    <a:pt x="96" y="68"/>
                    <a:pt x="101" y="62"/>
                    <a:pt x="101" y="55"/>
                  </a:cubicBezTo>
                  <a:cubicBezTo>
                    <a:pt x="101" y="46"/>
                    <a:pt x="101" y="46"/>
                    <a:pt x="101" y="46"/>
                  </a:cubicBezTo>
                  <a:cubicBezTo>
                    <a:pt x="101" y="39"/>
                    <a:pt x="96" y="33"/>
                    <a:pt x="89" y="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958" name="Google Shape;958;p54"/>
          <p:cNvSpPr txBox="1">
            <a:spLocks noGrp="1"/>
          </p:cNvSpPr>
          <p:nvPr>
            <p:ph type="subTitle" idx="4294967295"/>
          </p:nvPr>
        </p:nvSpPr>
        <p:spPr>
          <a:xfrm>
            <a:off x="720025"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59" name="Google Shape;959;p54"/>
          <p:cNvSpPr txBox="1">
            <a:spLocks noGrp="1"/>
          </p:cNvSpPr>
          <p:nvPr>
            <p:ph type="subTitle" idx="4294967295"/>
          </p:nvPr>
        </p:nvSpPr>
        <p:spPr>
          <a:xfrm>
            <a:off x="720025"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Mercury</a:t>
            </a:r>
            <a:endParaRPr sz="2000" b="1">
              <a:latin typeface="Poppins"/>
              <a:ea typeface="Poppins"/>
              <a:cs typeface="Poppins"/>
              <a:sym typeface="Poppins"/>
            </a:endParaRPr>
          </a:p>
        </p:txBody>
      </p:sp>
      <p:sp>
        <p:nvSpPr>
          <p:cNvPr id="960" name="Google Shape;960;p54"/>
          <p:cNvSpPr txBox="1">
            <a:spLocks noGrp="1"/>
          </p:cNvSpPr>
          <p:nvPr>
            <p:ph type="subTitle" idx="4294967295"/>
          </p:nvPr>
        </p:nvSpPr>
        <p:spPr>
          <a:xfrm>
            <a:off x="3376163"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61" name="Google Shape;961;p54"/>
          <p:cNvSpPr txBox="1">
            <a:spLocks noGrp="1"/>
          </p:cNvSpPr>
          <p:nvPr>
            <p:ph type="subTitle" idx="4294967295"/>
          </p:nvPr>
        </p:nvSpPr>
        <p:spPr>
          <a:xfrm>
            <a:off x="3376163"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Venus</a:t>
            </a:r>
            <a:endParaRPr sz="2000" b="1">
              <a:latin typeface="Poppins"/>
              <a:ea typeface="Poppins"/>
              <a:cs typeface="Poppins"/>
              <a:sym typeface="Poppins"/>
            </a:endParaRPr>
          </a:p>
        </p:txBody>
      </p:sp>
      <p:sp>
        <p:nvSpPr>
          <p:cNvPr id="962" name="Google Shape;962;p54"/>
          <p:cNvSpPr txBox="1">
            <a:spLocks noGrp="1"/>
          </p:cNvSpPr>
          <p:nvPr>
            <p:ph type="subTitle" idx="4294967295"/>
          </p:nvPr>
        </p:nvSpPr>
        <p:spPr>
          <a:xfrm>
            <a:off x="6032300"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63" name="Google Shape;963;p54"/>
          <p:cNvSpPr txBox="1">
            <a:spLocks noGrp="1"/>
          </p:cNvSpPr>
          <p:nvPr>
            <p:ph type="subTitle" idx="4294967295"/>
          </p:nvPr>
        </p:nvSpPr>
        <p:spPr>
          <a:xfrm>
            <a:off x="6032300"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Mars</a:t>
            </a:r>
            <a:endParaRPr sz="2000" b="1">
              <a:latin typeface="Poppins"/>
              <a:ea typeface="Poppins"/>
              <a:cs typeface="Poppins"/>
              <a:sym typeface="Poppins"/>
            </a:endParaRPr>
          </a:p>
        </p:txBody>
      </p:sp>
      <p:sp>
        <p:nvSpPr>
          <p:cNvPr id="964" name="Google Shape;964;p54"/>
          <p:cNvSpPr txBox="1">
            <a:spLocks noGrp="1"/>
          </p:cNvSpPr>
          <p:nvPr>
            <p:ph type="title" idx="4294967295"/>
          </p:nvPr>
        </p:nvSpPr>
        <p:spPr>
          <a:xfrm>
            <a:off x="4063650"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965" name="Google Shape;965;p54"/>
          <p:cNvSpPr txBox="1">
            <a:spLocks noGrp="1"/>
          </p:cNvSpPr>
          <p:nvPr>
            <p:ph type="title" idx="4294967295"/>
          </p:nvPr>
        </p:nvSpPr>
        <p:spPr>
          <a:xfrm>
            <a:off x="6719825"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966" name="Google Shape;966;p54"/>
          <p:cNvSpPr txBox="1">
            <a:spLocks noGrp="1"/>
          </p:cNvSpPr>
          <p:nvPr>
            <p:ph type="title" idx="4294967295"/>
          </p:nvPr>
        </p:nvSpPr>
        <p:spPr>
          <a:xfrm>
            <a:off x="1407463"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grpSp>
        <p:nvGrpSpPr>
          <p:cNvPr id="967" name="Google Shape;967;p54"/>
          <p:cNvGrpSpPr/>
          <p:nvPr/>
        </p:nvGrpSpPr>
        <p:grpSpPr>
          <a:xfrm>
            <a:off x="944575" y="2510163"/>
            <a:ext cx="425597" cy="422275"/>
            <a:chOff x="2822563" y="2206925"/>
            <a:chExt cx="425597" cy="422275"/>
          </a:xfrm>
        </p:grpSpPr>
        <p:sp>
          <p:nvSpPr>
            <p:cNvPr id="968" name="Google Shape;96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0" name="Google Shape;970;p54"/>
          <p:cNvGrpSpPr/>
          <p:nvPr/>
        </p:nvGrpSpPr>
        <p:grpSpPr>
          <a:xfrm>
            <a:off x="1450213" y="2510163"/>
            <a:ext cx="425597" cy="422275"/>
            <a:chOff x="2822563" y="2206925"/>
            <a:chExt cx="425597" cy="422275"/>
          </a:xfrm>
        </p:grpSpPr>
        <p:sp>
          <p:nvSpPr>
            <p:cNvPr id="971" name="Google Shape;97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3" name="Google Shape;973;p54"/>
          <p:cNvGrpSpPr/>
          <p:nvPr/>
        </p:nvGrpSpPr>
        <p:grpSpPr>
          <a:xfrm>
            <a:off x="1955850" y="2510163"/>
            <a:ext cx="425597" cy="422275"/>
            <a:chOff x="2822563" y="2206925"/>
            <a:chExt cx="425597" cy="422275"/>
          </a:xfrm>
        </p:grpSpPr>
        <p:sp>
          <p:nvSpPr>
            <p:cNvPr id="974" name="Google Shape;974;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6" name="Google Shape;976;p54"/>
          <p:cNvGrpSpPr/>
          <p:nvPr/>
        </p:nvGrpSpPr>
        <p:grpSpPr>
          <a:xfrm>
            <a:off x="2461475" y="2510163"/>
            <a:ext cx="425597" cy="422275"/>
            <a:chOff x="2822563" y="2206925"/>
            <a:chExt cx="425597" cy="422275"/>
          </a:xfrm>
        </p:grpSpPr>
        <p:sp>
          <p:nvSpPr>
            <p:cNvPr id="977" name="Google Shape;977;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54"/>
          <p:cNvGrpSpPr/>
          <p:nvPr/>
        </p:nvGrpSpPr>
        <p:grpSpPr>
          <a:xfrm>
            <a:off x="3600725" y="2510150"/>
            <a:ext cx="425597" cy="422275"/>
            <a:chOff x="2822563" y="2206925"/>
            <a:chExt cx="425597" cy="422275"/>
          </a:xfrm>
        </p:grpSpPr>
        <p:sp>
          <p:nvSpPr>
            <p:cNvPr id="980" name="Google Shape;980;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2" name="Google Shape;982;p54"/>
          <p:cNvGrpSpPr/>
          <p:nvPr/>
        </p:nvGrpSpPr>
        <p:grpSpPr>
          <a:xfrm>
            <a:off x="4106363" y="2510150"/>
            <a:ext cx="425597" cy="422275"/>
            <a:chOff x="2822563" y="2206925"/>
            <a:chExt cx="425597" cy="422275"/>
          </a:xfrm>
        </p:grpSpPr>
        <p:sp>
          <p:nvSpPr>
            <p:cNvPr id="983" name="Google Shape;983;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5" name="Google Shape;985;p54"/>
          <p:cNvGrpSpPr/>
          <p:nvPr/>
        </p:nvGrpSpPr>
        <p:grpSpPr>
          <a:xfrm>
            <a:off x="4612000" y="2510150"/>
            <a:ext cx="425597" cy="422275"/>
            <a:chOff x="2822563" y="2206925"/>
            <a:chExt cx="425597" cy="422275"/>
          </a:xfrm>
        </p:grpSpPr>
        <p:sp>
          <p:nvSpPr>
            <p:cNvPr id="986" name="Google Shape;986;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8" name="Google Shape;988;p54"/>
          <p:cNvGrpSpPr/>
          <p:nvPr/>
        </p:nvGrpSpPr>
        <p:grpSpPr>
          <a:xfrm>
            <a:off x="5117625" y="2510150"/>
            <a:ext cx="425597" cy="422275"/>
            <a:chOff x="2822563" y="2206925"/>
            <a:chExt cx="425597" cy="422275"/>
          </a:xfrm>
        </p:grpSpPr>
        <p:sp>
          <p:nvSpPr>
            <p:cNvPr id="989" name="Google Shape;989;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54"/>
          <p:cNvGrpSpPr/>
          <p:nvPr/>
        </p:nvGrpSpPr>
        <p:grpSpPr>
          <a:xfrm>
            <a:off x="6256875" y="2510150"/>
            <a:ext cx="425597" cy="422275"/>
            <a:chOff x="2822563" y="2206925"/>
            <a:chExt cx="425597" cy="422275"/>
          </a:xfrm>
        </p:grpSpPr>
        <p:sp>
          <p:nvSpPr>
            <p:cNvPr id="992" name="Google Shape;992;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4" name="Google Shape;994;p54"/>
          <p:cNvGrpSpPr/>
          <p:nvPr/>
        </p:nvGrpSpPr>
        <p:grpSpPr>
          <a:xfrm>
            <a:off x="6762513" y="2510150"/>
            <a:ext cx="425597" cy="422275"/>
            <a:chOff x="2822563" y="2206925"/>
            <a:chExt cx="425597" cy="422275"/>
          </a:xfrm>
        </p:grpSpPr>
        <p:sp>
          <p:nvSpPr>
            <p:cNvPr id="995" name="Google Shape;995;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7" name="Google Shape;997;p54"/>
          <p:cNvGrpSpPr/>
          <p:nvPr/>
        </p:nvGrpSpPr>
        <p:grpSpPr>
          <a:xfrm>
            <a:off x="7268150" y="2510150"/>
            <a:ext cx="425597" cy="422275"/>
            <a:chOff x="2822563" y="2206925"/>
            <a:chExt cx="425597" cy="422275"/>
          </a:xfrm>
        </p:grpSpPr>
        <p:sp>
          <p:nvSpPr>
            <p:cNvPr id="998" name="Google Shape;99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0" name="Google Shape;1000;p54"/>
          <p:cNvGrpSpPr/>
          <p:nvPr/>
        </p:nvGrpSpPr>
        <p:grpSpPr>
          <a:xfrm>
            <a:off x="7773775" y="2510150"/>
            <a:ext cx="425597" cy="422275"/>
            <a:chOff x="2822563" y="2206925"/>
            <a:chExt cx="425597" cy="422275"/>
          </a:xfrm>
        </p:grpSpPr>
        <p:sp>
          <p:nvSpPr>
            <p:cNvPr id="1001" name="Google Shape;100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55"/>
          <p:cNvGrpSpPr/>
          <p:nvPr/>
        </p:nvGrpSpPr>
        <p:grpSpPr>
          <a:xfrm>
            <a:off x="4489115" y="1221845"/>
            <a:ext cx="3749153" cy="2726197"/>
            <a:chOff x="331763" y="414153"/>
            <a:chExt cx="6903246" cy="5019697"/>
          </a:xfrm>
        </p:grpSpPr>
        <p:sp>
          <p:nvSpPr>
            <p:cNvPr id="1008" name="Google Shape;1008;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55"/>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Computer mockup</a:t>
            </a:r>
            <a:endParaRPr/>
          </a:p>
        </p:txBody>
      </p:sp>
      <p:sp>
        <p:nvSpPr>
          <p:cNvPr id="1013" name="Google Shape;1013;p55"/>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014" name="Google Shape;1014;p55"/>
          <p:cNvPicPr preferRelativeResize="0"/>
          <p:nvPr/>
        </p:nvPicPr>
        <p:blipFill>
          <a:blip r:embed="rId3">
            <a:alphaModFix/>
          </a:blip>
          <a:stretch>
            <a:fillRect/>
          </a:stretch>
        </p:blipFill>
        <p:spPr>
          <a:xfrm>
            <a:off x="4667425" y="1445725"/>
            <a:ext cx="3392549" cy="1908301"/>
          </a:xfrm>
          <a:prstGeom prst="rect">
            <a:avLst/>
          </a:prstGeom>
          <a:noFill/>
          <a:ln w="19050" cap="flat" cmpd="sng">
            <a:solidFill>
              <a:schemeClr val="accent1"/>
            </a:solidFill>
            <a:prstDash val="solid"/>
            <a:round/>
            <a:headEnd type="none" w="sm" len="sm"/>
            <a:tailEnd type="none" w="sm" len="sm"/>
          </a:ln>
        </p:spPr>
      </p:pic>
      <p:grpSp>
        <p:nvGrpSpPr>
          <p:cNvPr id="1015" name="Google Shape;1015;p55"/>
          <p:cNvGrpSpPr/>
          <p:nvPr/>
        </p:nvGrpSpPr>
        <p:grpSpPr>
          <a:xfrm>
            <a:off x="8430781" y="544656"/>
            <a:ext cx="593845" cy="593845"/>
            <a:chOff x="8430781" y="544656"/>
            <a:chExt cx="593845" cy="593845"/>
          </a:xfrm>
        </p:grpSpPr>
        <p:sp>
          <p:nvSpPr>
            <p:cNvPr id="1016" name="Google Shape;1016;p5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55"/>
            <p:cNvSpPr/>
            <p:nvPr/>
          </p:nvSpPr>
          <p:spPr>
            <a:xfrm>
              <a:off x="8550175" y="626712"/>
              <a:ext cx="355050" cy="429725"/>
            </a:xfrm>
            <a:custGeom>
              <a:avLst/>
              <a:gdLst/>
              <a:ahLst/>
              <a:cxnLst/>
              <a:rect l="l" t="t" r="r" b="b"/>
              <a:pathLst>
                <a:path w="292" h="354" extrusionOk="0">
                  <a:moveTo>
                    <a:pt x="258" y="44"/>
                  </a:moveTo>
                  <a:cubicBezTo>
                    <a:pt x="221" y="0"/>
                    <a:pt x="157" y="35"/>
                    <a:pt x="148" y="40"/>
                  </a:cubicBezTo>
                  <a:cubicBezTo>
                    <a:pt x="119" y="20"/>
                    <a:pt x="78" y="2"/>
                    <a:pt x="45" y="27"/>
                  </a:cubicBezTo>
                  <a:cubicBezTo>
                    <a:pt x="22" y="45"/>
                    <a:pt x="8" y="68"/>
                    <a:pt x="5" y="96"/>
                  </a:cubicBezTo>
                  <a:cubicBezTo>
                    <a:pt x="0" y="138"/>
                    <a:pt x="21" y="178"/>
                    <a:pt x="32" y="191"/>
                  </a:cubicBezTo>
                  <a:cubicBezTo>
                    <a:pt x="37" y="198"/>
                    <a:pt x="39" y="230"/>
                    <a:pt x="40" y="254"/>
                  </a:cubicBezTo>
                  <a:cubicBezTo>
                    <a:pt x="43" y="304"/>
                    <a:pt x="46" y="347"/>
                    <a:pt x="72" y="353"/>
                  </a:cubicBezTo>
                  <a:cubicBezTo>
                    <a:pt x="78" y="354"/>
                    <a:pt x="84" y="353"/>
                    <a:pt x="90" y="350"/>
                  </a:cubicBezTo>
                  <a:cubicBezTo>
                    <a:pt x="103" y="340"/>
                    <a:pt x="108" y="317"/>
                    <a:pt x="113" y="291"/>
                  </a:cubicBezTo>
                  <a:cubicBezTo>
                    <a:pt x="119" y="256"/>
                    <a:pt x="125" y="230"/>
                    <a:pt x="141" y="231"/>
                  </a:cubicBezTo>
                  <a:cubicBezTo>
                    <a:pt x="145" y="231"/>
                    <a:pt x="147" y="233"/>
                    <a:pt x="148" y="234"/>
                  </a:cubicBezTo>
                  <a:cubicBezTo>
                    <a:pt x="156" y="244"/>
                    <a:pt x="153" y="272"/>
                    <a:pt x="150" y="292"/>
                  </a:cubicBezTo>
                  <a:cubicBezTo>
                    <a:pt x="147" y="322"/>
                    <a:pt x="144" y="348"/>
                    <a:pt x="163" y="353"/>
                  </a:cubicBezTo>
                  <a:cubicBezTo>
                    <a:pt x="165" y="354"/>
                    <a:pt x="167" y="354"/>
                    <a:pt x="170" y="354"/>
                  </a:cubicBezTo>
                  <a:cubicBezTo>
                    <a:pt x="174" y="354"/>
                    <a:pt x="178" y="353"/>
                    <a:pt x="183" y="350"/>
                  </a:cubicBezTo>
                  <a:cubicBezTo>
                    <a:pt x="213" y="332"/>
                    <a:pt x="237" y="254"/>
                    <a:pt x="246" y="212"/>
                  </a:cubicBezTo>
                  <a:cubicBezTo>
                    <a:pt x="270" y="193"/>
                    <a:pt x="286" y="166"/>
                    <a:pt x="289" y="137"/>
                  </a:cubicBezTo>
                  <a:cubicBezTo>
                    <a:pt x="292" y="114"/>
                    <a:pt x="289" y="80"/>
                    <a:pt x="258" y="44"/>
                  </a:cubicBezTo>
                  <a:close/>
                  <a:moveTo>
                    <a:pt x="268" y="134"/>
                  </a:moveTo>
                  <a:cubicBezTo>
                    <a:pt x="268" y="134"/>
                    <a:pt x="268" y="134"/>
                    <a:pt x="268" y="13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6"/>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023" name="Google Shape;1023;p56"/>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024" name="Google Shape;1024;p56"/>
          <p:cNvSpPr/>
          <p:nvPr/>
        </p:nvSpPr>
        <p:spPr>
          <a:xfrm>
            <a:off x="210910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6"/>
          <p:cNvGrpSpPr/>
          <p:nvPr/>
        </p:nvGrpSpPr>
        <p:grpSpPr>
          <a:xfrm>
            <a:off x="2023926" y="709411"/>
            <a:ext cx="1834973" cy="3724678"/>
            <a:chOff x="5186401" y="494525"/>
            <a:chExt cx="1834973" cy="3724678"/>
          </a:xfrm>
        </p:grpSpPr>
        <p:sp>
          <p:nvSpPr>
            <p:cNvPr id="1026" name="Google Shape;1026;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19381" y="544656"/>
            <a:ext cx="593845" cy="593845"/>
            <a:chOff x="119381" y="544656"/>
            <a:chExt cx="593845" cy="593845"/>
          </a:xfrm>
        </p:grpSpPr>
        <p:sp>
          <p:nvSpPr>
            <p:cNvPr id="1029" name="Google Shape;1029;p56"/>
            <p:cNvSpPr/>
            <p:nvPr/>
          </p:nvSpPr>
          <p:spPr>
            <a:xfrm>
              <a:off x="1193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0" name="Google Shape;1030;p56"/>
            <p:cNvGrpSpPr/>
            <p:nvPr/>
          </p:nvGrpSpPr>
          <p:grpSpPr>
            <a:xfrm>
              <a:off x="264908" y="626434"/>
              <a:ext cx="302782" cy="430274"/>
              <a:chOff x="7100888" y="1201738"/>
              <a:chExt cx="403225" cy="573087"/>
            </a:xfrm>
          </p:grpSpPr>
          <p:sp>
            <p:nvSpPr>
              <p:cNvPr id="1031" name="Google Shape;1031;p56"/>
              <p:cNvSpPr/>
              <p:nvPr/>
            </p:nvSpPr>
            <p:spPr>
              <a:xfrm>
                <a:off x="7100888" y="1201738"/>
                <a:ext cx="403225" cy="573087"/>
              </a:xfrm>
              <a:custGeom>
                <a:avLst/>
                <a:gdLst/>
                <a:ahLst/>
                <a:cxnLst/>
                <a:rect l="l" t="t" r="r" b="b"/>
                <a:pathLst>
                  <a:path w="168" h="238" extrusionOk="0">
                    <a:moveTo>
                      <a:pt x="84" y="0"/>
                    </a:moveTo>
                    <a:cubicBezTo>
                      <a:pt x="38" y="0"/>
                      <a:pt x="0" y="38"/>
                      <a:pt x="0" y="84"/>
                    </a:cubicBezTo>
                    <a:cubicBezTo>
                      <a:pt x="0" y="130"/>
                      <a:pt x="58" y="238"/>
                      <a:pt x="84" y="238"/>
                    </a:cubicBezTo>
                    <a:cubicBezTo>
                      <a:pt x="110" y="238"/>
                      <a:pt x="168" y="130"/>
                      <a:pt x="168" y="84"/>
                    </a:cubicBezTo>
                    <a:cubicBezTo>
                      <a:pt x="168" y="38"/>
                      <a:pt x="130" y="0"/>
                      <a:pt x="84" y="0"/>
                    </a:cubicBezTo>
                    <a:close/>
                    <a:moveTo>
                      <a:pt x="84" y="143"/>
                    </a:moveTo>
                    <a:cubicBezTo>
                      <a:pt x="53" y="143"/>
                      <a:pt x="27" y="117"/>
                      <a:pt x="27" y="86"/>
                    </a:cubicBezTo>
                    <a:cubicBezTo>
                      <a:pt x="27" y="54"/>
                      <a:pt x="53" y="29"/>
                      <a:pt x="84" y="29"/>
                    </a:cubicBezTo>
                    <a:cubicBezTo>
                      <a:pt x="116" y="29"/>
                      <a:pt x="141" y="54"/>
                      <a:pt x="141" y="86"/>
                    </a:cubicBezTo>
                    <a:cubicBezTo>
                      <a:pt x="141" y="117"/>
                      <a:pt x="116" y="143"/>
                      <a:pt x="84" y="1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56"/>
              <p:cNvSpPr/>
              <p:nvPr/>
            </p:nvSpPr>
            <p:spPr>
              <a:xfrm>
                <a:off x="7165976" y="1271588"/>
                <a:ext cx="273050" cy="274637"/>
              </a:xfrm>
              <a:custGeom>
                <a:avLst/>
                <a:gdLst/>
                <a:ahLst/>
                <a:cxnLst/>
                <a:rect l="l" t="t" r="r" b="b"/>
                <a:pathLst>
                  <a:path w="114" h="114" extrusionOk="0">
                    <a:moveTo>
                      <a:pt x="57" y="0"/>
                    </a:moveTo>
                    <a:cubicBezTo>
                      <a:pt x="26" y="0"/>
                      <a:pt x="0" y="25"/>
                      <a:pt x="0" y="57"/>
                    </a:cubicBezTo>
                    <a:cubicBezTo>
                      <a:pt x="0" y="88"/>
                      <a:pt x="26" y="114"/>
                      <a:pt x="57" y="114"/>
                    </a:cubicBezTo>
                    <a:cubicBezTo>
                      <a:pt x="89" y="114"/>
                      <a:pt x="114" y="88"/>
                      <a:pt x="114" y="57"/>
                    </a:cubicBezTo>
                    <a:cubicBezTo>
                      <a:pt x="114" y="25"/>
                      <a:pt x="89" y="0"/>
                      <a:pt x="57" y="0"/>
                    </a:cubicBezTo>
                    <a:close/>
                    <a:moveTo>
                      <a:pt x="86" y="59"/>
                    </a:moveTo>
                    <a:cubicBezTo>
                      <a:pt x="86" y="63"/>
                      <a:pt x="82" y="66"/>
                      <a:pt x="78" y="66"/>
                    </a:cubicBezTo>
                    <a:cubicBezTo>
                      <a:pt x="67" y="66"/>
                      <a:pt x="67" y="66"/>
                      <a:pt x="67" y="66"/>
                    </a:cubicBezTo>
                    <a:cubicBezTo>
                      <a:pt x="67" y="78"/>
                      <a:pt x="67" y="78"/>
                      <a:pt x="67" y="78"/>
                    </a:cubicBezTo>
                    <a:cubicBezTo>
                      <a:pt x="67" y="82"/>
                      <a:pt x="64" y="85"/>
                      <a:pt x="60" y="85"/>
                    </a:cubicBezTo>
                    <a:cubicBezTo>
                      <a:pt x="55" y="85"/>
                      <a:pt x="55" y="85"/>
                      <a:pt x="55" y="85"/>
                    </a:cubicBezTo>
                    <a:cubicBezTo>
                      <a:pt x="55" y="85"/>
                      <a:pt x="55" y="85"/>
                      <a:pt x="55" y="85"/>
                    </a:cubicBezTo>
                    <a:cubicBezTo>
                      <a:pt x="51" y="85"/>
                      <a:pt x="47" y="82"/>
                      <a:pt x="47" y="78"/>
                    </a:cubicBezTo>
                    <a:cubicBezTo>
                      <a:pt x="47" y="66"/>
                      <a:pt x="47" y="66"/>
                      <a:pt x="47" y="66"/>
                    </a:cubicBezTo>
                    <a:cubicBezTo>
                      <a:pt x="36" y="66"/>
                      <a:pt x="36" y="66"/>
                      <a:pt x="36" y="66"/>
                    </a:cubicBezTo>
                    <a:cubicBezTo>
                      <a:pt x="32" y="66"/>
                      <a:pt x="29" y="63"/>
                      <a:pt x="29" y="59"/>
                    </a:cubicBezTo>
                    <a:cubicBezTo>
                      <a:pt x="29" y="54"/>
                      <a:pt x="29" y="54"/>
                      <a:pt x="29" y="54"/>
                    </a:cubicBezTo>
                    <a:cubicBezTo>
                      <a:pt x="29" y="50"/>
                      <a:pt x="32" y="47"/>
                      <a:pt x="36" y="47"/>
                    </a:cubicBezTo>
                    <a:cubicBezTo>
                      <a:pt x="47" y="47"/>
                      <a:pt x="47" y="47"/>
                      <a:pt x="47" y="47"/>
                    </a:cubicBezTo>
                    <a:cubicBezTo>
                      <a:pt x="47" y="35"/>
                      <a:pt x="47" y="35"/>
                      <a:pt x="47" y="35"/>
                    </a:cubicBezTo>
                    <a:cubicBezTo>
                      <a:pt x="47" y="31"/>
                      <a:pt x="51" y="28"/>
                      <a:pt x="55" y="28"/>
                    </a:cubicBezTo>
                    <a:cubicBezTo>
                      <a:pt x="55" y="28"/>
                      <a:pt x="55" y="28"/>
                      <a:pt x="55" y="28"/>
                    </a:cubicBezTo>
                    <a:cubicBezTo>
                      <a:pt x="60" y="28"/>
                      <a:pt x="60" y="28"/>
                      <a:pt x="60" y="28"/>
                    </a:cubicBezTo>
                    <a:cubicBezTo>
                      <a:pt x="64" y="28"/>
                      <a:pt x="67" y="31"/>
                      <a:pt x="67" y="35"/>
                    </a:cubicBezTo>
                    <a:cubicBezTo>
                      <a:pt x="67" y="47"/>
                      <a:pt x="67" y="47"/>
                      <a:pt x="67" y="47"/>
                    </a:cubicBezTo>
                    <a:cubicBezTo>
                      <a:pt x="78" y="47"/>
                      <a:pt x="78" y="47"/>
                      <a:pt x="78" y="47"/>
                    </a:cubicBezTo>
                    <a:cubicBezTo>
                      <a:pt x="82" y="47"/>
                      <a:pt x="86" y="50"/>
                      <a:pt x="86" y="54"/>
                    </a:cubicBezTo>
                    <a:lnTo>
                      <a:pt x="86"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56"/>
              <p:cNvSpPr/>
              <p:nvPr/>
            </p:nvSpPr>
            <p:spPr>
              <a:xfrm>
                <a:off x="7235826" y="1338263"/>
                <a:ext cx="136525" cy="138113"/>
              </a:xfrm>
              <a:custGeom>
                <a:avLst/>
                <a:gdLst/>
                <a:ahLst/>
                <a:cxnLst/>
                <a:rect l="l" t="t" r="r" b="b"/>
                <a:pathLst>
                  <a:path w="57" h="57" extrusionOk="0">
                    <a:moveTo>
                      <a:pt x="49" y="19"/>
                    </a:moveTo>
                    <a:cubicBezTo>
                      <a:pt x="38" y="19"/>
                      <a:pt x="38" y="19"/>
                      <a:pt x="38" y="19"/>
                    </a:cubicBezTo>
                    <a:cubicBezTo>
                      <a:pt x="38" y="7"/>
                      <a:pt x="38" y="7"/>
                      <a:pt x="38" y="7"/>
                    </a:cubicBezTo>
                    <a:cubicBezTo>
                      <a:pt x="38" y="3"/>
                      <a:pt x="35" y="0"/>
                      <a:pt x="31" y="0"/>
                    </a:cubicBezTo>
                    <a:cubicBezTo>
                      <a:pt x="26" y="0"/>
                      <a:pt x="26" y="0"/>
                      <a:pt x="26" y="0"/>
                    </a:cubicBezTo>
                    <a:cubicBezTo>
                      <a:pt x="26" y="0"/>
                      <a:pt x="26" y="0"/>
                      <a:pt x="26" y="0"/>
                    </a:cubicBezTo>
                    <a:cubicBezTo>
                      <a:pt x="22" y="0"/>
                      <a:pt x="18" y="3"/>
                      <a:pt x="18" y="7"/>
                    </a:cubicBezTo>
                    <a:cubicBezTo>
                      <a:pt x="18" y="19"/>
                      <a:pt x="18" y="19"/>
                      <a:pt x="18" y="19"/>
                    </a:cubicBezTo>
                    <a:cubicBezTo>
                      <a:pt x="7" y="19"/>
                      <a:pt x="7" y="19"/>
                      <a:pt x="7" y="19"/>
                    </a:cubicBezTo>
                    <a:cubicBezTo>
                      <a:pt x="3" y="19"/>
                      <a:pt x="0" y="22"/>
                      <a:pt x="0" y="26"/>
                    </a:cubicBezTo>
                    <a:cubicBezTo>
                      <a:pt x="0" y="31"/>
                      <a:pt x="0" y="31"/>
                      <a:pt x="0" y="31"/>
                    </a:cubicBezTo>
                    <a:cubicBezTo>
                      <a:pt x="0" y="35"/>
                      <a:pt x="3" y="38"/>
                      <a:pt x="7" y="38"/>
                    </a:cubicBezTo>
                    <a:cubicBezTo>
                      <a:pt x="18" y="38"/>
                      <a:pt x="18" y="38"/>
                      <a:pt x="18" y="38"/>
                    </a:cubicBezTo>
                    <a:cubicBezTo>
                      <a:pt x="18" y="50"/>
                      <a:pt x="18" y="50"/>
                      <a:pt x="18" y="50"/>
                    </a:cubicBezTo>
                    <a:cubicBezTo>
                      <a:pt x="18" y="54"/>
                      <a:pt x="22" y="57"/>
                      <a:pt x="26" y="57"/>
                    </a:cubicBezTo>
                    <a:cubicBezTo>
                      <a:pt x="26" y="57"/>
                      <a:pt x="26" y="57"/>
                      <a:pt x="26" y="57"/>
                    </a:cubicBezTo>
                    <a:cubicBezTo>
                      <a:pt x="31" y="57"/>
                      <a:pt x="31" y="57"/>
                      <a:pt x="31" y="57"/>
                    </a:cubicBezTo>
                    <a:cubicBezTo>
                      <a:pt x="35" y="57"/>
                      <a:pt x="38" y="54"/>
                      <a:pt x="38" y="50"/>
                    </a:cubicBezTo>
                    <a:cubicBezTo>
                      <a:pt x="38" y="38"/>
                      <a:pt x="38" y="38"/>
                      <a:pt x="38" y="38"/>
                    </a:cubicBezTo>
                    <a:cubicBezTo>
                      <a:pt x="49" y="38"/>
                      <a:pt x="49" y="38"/>
                      <a:pt x="49" y="38"/>
                    </a:cubicBezTo>
                    <a:cubicBezTo>
                      <a:pt x="53" y="38"/>
                      <a:pt x="57" y="35"/>
                      <a:pt x="57" y="31"/>
                    </a:cubicBezTo>
                    <a:cubicBezTo>
                      <a:pt x="57" y="26"/>
                      <a:pt x="57" y="26"/>
                      <a:pt x="57" y="26"/>
                    </a:cubicBezTo>
                    <a:cubicBezTo>
                      <a:pt x="57" y="22"/>
                      <a:pt x="53" y="19"/>
                      <a:pt x="4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34" name="Google Shape;1034;p56"/>
          <p:cNvPicPr preferRelativeResize="0"/>
          <p:nvPr/>
        </p:nvPicPr>
        <p:blipFill rotWithShape="1">
          <a:blip r:embed="rId3">
            <a:alphaModFix/>
          </a:blip>
          <a:srcRect l="58757" r="8222"/>
          <a:stretch/>
        </p:blipFill>
        <p:spPr>
          <a:xfrm>
            <a:off x="2109100" y="1138496"/>
            <a:ext cx="1664626" cy="2835653"/>
          </a:xfrm>
          <a:prstGeom prst="rect">
            <a:avLst/>
          </a:prstGeom>
          <a:noFill/>
          <a:ln w="19050" cap="flat" cmpd="sng">
            <a:solidFill>
              <a:schemeClr val="accent1"/>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7"/>
          <p:cNvSpPr txBox="1"/>
          <p:nvPr/>
        </p:nvSpPr>
        <p:spPr>
          <a:xfrm flipH="1">
            <a:off x="6129572" y="1193325"/>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040" name="Google Shape;1040;p57"/>
          <p:cNvSpPr txBox="1"/>
          <p:nvPr/>
        </p:nvSpPr>
        <p:spPr>
          <a:xfrm flipH="1">
            <a:off x="6129572" y="3611010"/>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041" name="Google Shape;1041;p57"/>
          <p:cNvSpPr txBox="1"/>
          <p:nvPr/>
        </p:nvSpPr>
        <p:spPr>
          <a:xfrm flipH="1">
            <a:off x="6129598" y="2402167"/>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042" name="Google Shape;1042;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1043" name="Google Shape;1043;p57"/>
          <p:cNvSpPr txBox="1"/>
          <p:nvPr/>
        </p:nvSpPr>
        <p:spPr>
          <a:xfrm flipH="1">
            <a:off x="6129584" y="1633739"/>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044" name="Google Shape;1044;p57"/>
          <p:cNvSpPr txBox="1"/>
          <p:nvPr/>
        </p:nvSpPr>
        <p:spPr>
          <a:xfrm flipH="1">
            <a:off x="6129585" y="4051424"/>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045" name="Google Shape;1045;p57"/>
          <p:cNvSpPr txBox="1"/>
          <p:nvPr/>
        </p:nvSpPr>
        <p:spPr>
          <a:xfrm flipH="1">
            <a:off x="6129600" y="2842582"/>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grpSp>
        <p:nvGrpSpPr>
          <p:cNvPr id="1046" name="Google Shape;1046;p57"/>
          <p:cNvGrpSpPr/>
          <p:nvPr/>
        </p:nvGrpSpPr>
        <p:grpSpPr>
          <a:xfrm>
            <a:off x="713216" y="1572818"/>
            <a:ext cx="4919741" cy="2620545"/>
            <a:chOff x="233350" y="949250"/>
            <a:chExt cx="7137300" cy="3802300"/>
          </a:xfrm>
        </p:grpSpPr>
        <p:sp>
          <p:nvSpPr>
            <p:cNvPr id="1047" name="Google Shape;1047;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7"/>
          <p:cNvGrpSpPr/>
          <p:nvPr/>
        </p:nvGrpSpPr>
        <p:grpSpPr>
          <a:xfrm>
            <a:off x="1870475" y="3270000"/>
            <a:ext cx="260425" cy="427053"/>
            <a:chOff x="2913051" y="2851450"/>
            <a:chExt cx="260425" cy="427053"/>
          </a:xfrm>
        </p:grpSpPr>
        <p:sp>
          <p:nvSpPr>
            <p:cNvPr id="1099" name="Google Shape;1099;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2" name="Google Shape;1102;p57"/>
          <p:cNvGrpSpPr/>
          <p:nvPr/>
        </p:nvGrpSpPr>
        <p:grpSpPr>
          <a:xfrm>
            <a:off x="3160575" y="2669575"/>
            <a:ext cx="260425" cy="427053"/>
            <a:chOff x="2913051" y="2851450"/>
            <a:chExt cx="260425" cy="427053"/>
          </a:xfrm>
        </p:grpSpPr>
        <p:sp>
          <p:nvSpPr>
            <p:cNvPr id="1103" name="Google Shape;1103;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6" name="Google Shape;1106;p57"/>
          <p:cNvGrpSpPr/>
          <p:nvPr/>
        </p:nvGrpSpPr>
        <p:grpSpPr>
          <a:xfrm>
            <a:off x="4022100" y="1778500"/>
            <a:ext cx="260425" cy="427053"/>
            <a:chOff x="2913051" y="2851450"/>
            <a:chExt cx="260425" cy="427053"/>
          </a:xfrm>
        </p:grpSpPr>
        <p:sp>
          <p:nvSpPr>
            <p:cNvPr id="1107" name="Google Shape;1107;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110" name="Google Shape;1110;p57"/>
          <p:cNvCxnSpPr>
            <a:endCxn id="1039" idx="3"/>
          </p:cNvCxnSpPr>
          <p:nvPr/>
        </p:nvCxnSpPr>
        <p:spPr>
          <a:xfrm rot="10800000" flipH="1">
            <a:off x="4184072" y="1418325"/>
            <a:ext cx="1945500" cy="777300"/>
          </a:xfrm>
          <a:prstGeom prst="bentConnector3">
            <a:avLst>
              <a:gd name="adj1" fmla="val 85007"/>
            </a:avLst>
          </a:prstGeom>
          <a:noFill/>
          <a:ln w="19050" cap="flat" cmpd="sng">
            <a:solidFill>
              <a:schemeClr val="dk2"/>
            </a:solidFill>
            <a:prstDash val="solid"/>
            <a:round/>
            <a:headEnd type="none" w="med" len="med"/>
            <a:tailEnd type="none" w="med" len="med"/>
          </a:ln>
        </p:spPr>
      </p:cxnSp>
      <p:cxnSp>
        <p:nvCxnSpPr>
          <p:cNvPr id="1111" name="Google Shape;1111;p57"/>
          <p:cNvCxnSpPr/>
          <p:nvPr/>
        </p:nvCxnSpPr>
        <p:spPr>
          <a:xfrm flipH="1">
            <a:off x="3316798" y="2627167"/>
            <a:ext cx="2812800" cy="459900"/>
          </a:xfrm>
          <a:prstGeom prst="bentConnector3">
            <a:avLst>
              <a:gd name="adj1" fmla="val 10683"/>
            </a:avLst>
          </a:prstGeom>
          <a:noFill/>
          <a:ln w="19050" cap="flat" cmpd="sng">
            <a:solidFill>
              <a:schemeClr val="dk2"/>
            </a:solidFill>
            <a:prstDash val="solid"/>
            <a:round/>
            <a:headEnd type="none" w="med" len="med"/>
            <a:tailEnd type="none" w="med" len="med"/>
          </a:ln>
        </p:spPr>
      </p:cxnSp>
      <p:cxnSp>
        <p:nvCxnSpPr>
          <p:cNvPr id="1112" name="Google Shape;1112;p57"/>
          <p:cNvCxnSpPr>
            <a:stCxn id="1040" idx="3"/>
          </p:cNvCxnSpPr>
          <p:nvPr/>
        </p:nvCxnSpPr>
        <p:spPr>
          <a:xfrm rot="10800000">
            <a:off x="2021072" y="3687210"/>
            <a:ext cx="4108500" cy="148800"/>
          </a:xfrm>
          <a:prstGeom prst="bentConnector3">
            <a:avLst>
              <a:gd name="adj1" fmla="val 7313"/>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1118" name="Google Shape;1118;p58"/>
          <p:cNvSpPr txBox="1"/>
          <p:nvPr/>
        </p:nvSpPr>
        <p:spPr>
          <a:xfrm flipH="1">
            <a:off x="87729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119" name="Google Shape;1119;p58"/>
          <p:cNvSpPr txBox="1"/>
          <p:nvPr/>
        </p:nvSpPr>
        <p:spPr>
          <a:xfrm flipH="1">
            <a:off x="87730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120" name="Google Shape;1120;p58"/>
          <p:cNvSpPr txBox="1"/>
          <p:nvPr/>
        </p:nvSpPr>
        <p:spPr>
          <a:xfrm flipH="1">
            <a:off x="2559800"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121" name="Google Shape;1121;p58"/>
          <p:cNvSpPr txBox="1"/>
          <p:nvPr/>
        </p:nvSpPr>
        <p:spPr>
          <a:xfrm flipH="1">
            <a:off x="2557251"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sp>
        <p:nvSpPr>
          <p:cNvPr id="1122" name="Google Shape;1122;p58"/>
          <p:cNvSpPr txBox="1"/>
          <p:nvPr/>
        </p:nvSpPr>
        <p:spPr>
          <a:xfrm flipH="1">
            <a:off x="423734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123" name="Google Shape;1123;p58"/>
          <p:cNvSpPr txBox="1"/>
          <p:nvPr/>
        </p:nvSpPr>
        <p:spPr>
          <a:xfrm flipH="1">
            <a:off x="423735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124" name="Google Shape;1124;p58"/>
          <p:cNvSpPr txBox="1"/>
          <p:nvPr/>
        </p:nvSpPr>
        <p:spPr>
          <a:xfrm flipH="1">
            <a:off x="5918572"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Jupiter</a:t>
            </a:r>
            <a:endParaRPr sz="2000" b="1">
              <a:solidFill>
                <a:schemeClr val="dk1"/>
              </a:solidFill>
              <a:latin typeface="Poppins"/>
              <a:ea typeface="Poppins"/>
              <a:cs typeface="Poppins"/>
              <a:sym typeface="Poppins"/>
            </a:endParaRPr>
          </a:p>
        </p:txBody>
      </p:sp>
      <p:sp>
        <p:nvSpPr>
          <p:cNvPr id="1125" name="Google Shape;1125;p58"/>
          <p:cNvSpPr txBox="1"/>
          <p:nvPr/>
        </p:nvSpPr>
        <p:spPr>
          <a:xfrm flipH="1">
            <a:off x="5918574"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Jupiter is the biggest planet of them all</a:t>
            </a:r>
            <a:endParaRPr>
              <a:solidFill>
                <a:schemeClr val="dk1"/>
              </a:solidFill>
              <a:latin typeface="Lexend"/>
              <a:ea typeface="Lexend"/>
              <a:cs typeface="Lexend"/>
              <a:sym typeface="Lexend"/>
            </a:endParaRPr>
          </a:p>
        </p:txBody>
      </p:sp>
      <p:sp>
        <p:nvSpPr>
          <p:cNvPr id="1126" name="Google Shape;1126;p58"/>
          <p:cNvSpPr txBox="1"/>
          <p:nvPr/>
        </p:nvSpPr>
        <p:spPr>
          <a:xfrm>
            <a:off x="1686850"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127" name="Google Shape;1127;p58"/>
          <p:cNvSpPr txBox="1"/>
          <p:nvPr/>
        </p:nvSpPr>
        <p:spPr>
          <a:xfrm>
            <a:off x="6723100" y="276109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128" name="Google Shape;1128;p58"/>
          <p:cNvSpPr txBox="1"/>
          <p:nvPr/>
        </p:nvSpPr>
        <p:spPr>
          <a:xfrm>
            <a:off x="3365596"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129" name="Google Shape;1129;p58"/>
          <p:cNvSpPr txBox="1"/>
          <p:nvPr/>
        </p:nvSpPr>
        <p:spPr>
          <a:xfrm>
            <a:off x="5044349"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cxnSp>
        <p:nvCxnSpPr>
          <p:cNvPr id="1130" name="Google Shape;1130;p58"/>
          <p:cNvCxnSpPr>
            <a:stCxn id="1126" idx="3"/>
            <a:endCxn id="1128" idx="1"/>
          </p:cNvCxnSpPr>
          <p:nvPr/>
        </p:nvCxnSpPr>
        <p:spPr>
          <a:xfrm>
            <a:off x="2421550"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1" name="Google Shape;1131;p58"/>
          <p:cNvCxnSpPr>
            <a:stCxn id="1128" idx="3"/>
            <a:endCxn id="1129" idx="1"/>
          </p:cNvCxnSpPr>
          <p:nvPr/>
        </p:nvCxnSpPr>
        <p:spPr>
          <a:xfrm>
            <a:off x="4100296"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2" name="Google Shape;1132;p58"/>
          <p:cNvCxnSpPr>
            <a:stCxn id="1129" idx="3"/>
            <a:endCxn id="1127" idx="1"/>
          </p:cNvCxnSpPr>
          <p:nvPr/>
        </p:nvCxnSpPr>
        <p:spPr>
          <a:xfrm>
            <a:off x="5779049" y="2984895"/>
            <a:ext cx="9441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9"/>
          <p:cNvSpPr txBox="1"/>
          <p:nvPr/>
        </p:nvSpPr>
        <p:spPr>
          <a:xfrm>
            <a:off x="719999" y="229687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Mars</a:t>
            </a:r>
            <a:endParaRPr sz="2000" b="1">
              <a:solidFill>
                <a:srgbClr val="333333"/>
              </a:solidFill>
              <a:latin typeface="Poppins"/>
              <a:ea typeface="Poppins"/>
              <a:cs typeface="Poppins"/>
              <a:sym typeface="Poppins"/>
            </a:endParaRPr>
          </a:p>
        </p:txBody>
      </p:sp>
      <p:sp>
        <p:nvSpPr>
          <p:cNvPr id="1138" name="Google Shape;1138;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useful</a:t>
            </a:r>
            <a:endParaRPr/>
          </a:p>
        </p:txBody>
      </p:sp>
      <p:sp>
        <p:nvSpPr>
          <p:cNvPr id="1139" name="Google Shape;1139;p59"/>
          <p:cNvSpPr txBox="1"/>
          <p:nvPr/>
        </p:nvSpPr>
        <p:spPr>
          <a:xfrm>
            <a:off x="3429900" y="1385475"/>
            <a:ext cx="228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rgbClr val="333333"/>
                </a:solidFill>
                <a:latin typeface="Poppins"/>
                <a:ea typeface="Poppins"/>
                <a:cs typeface="Poppins"/>
                <a:sym typeface="Poppins"/>
              </a:rPr>
              <a:t>Solar System</a:t>
            </a:r>
            <a:endParaRPr sz="2200" b="1">
              <a:solidFill>
                <a:srgbClr val="333333"/>
              </a:solidFill>
              <a:latin typeface="Poppins"/>
              <a:ea typeface="Poppins"/>
              <a:cs typeface="Poppins"/>
              <a:sym typeface="Poppins"/>
            </a:endParaRPr>
          </a:p>
        </p:txBody>
      </p:sp>
      <p:cxnSp>
        <p:nvCxnSpPr>
          <p:cNvPr id="1140" name="Google Shape;1140;p59"/>
          <p:cNvCxnSpPr/>
          <p:nvPr/>
        </p:nvCxnSpPr>
        <p:spPr>
          <a:xfrm>
            <a:off x="4575050" y="2570175"/>
            <a:ext cx="12399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1" name="Google Shape;1141;p59"/>
          <p:cNvCxnSpPr>
            <a:stCxn id="1139" idx="2"/>
          </p:cNvCxnSpPr>
          <p:nvPr/>
        </p:nvCxnSpPr>
        <p:spPr>
          <a:xfrm rot="-5400000" flipH="1">
            <a:off x="4219800" y="2310375"/>
            <a:ext cx="1938300" cy="12339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2" name="Google Shape;1142;p59"/>
          <p:cNvSpPr txBox="1"/>
          <p:nvPr/>
        </p:nvSpPr>
        <p:spPr>
          <a:xfrm>
            <a:off x="719999" y="358763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Mercury</a:t>
            </a:r>
            <a:endParaRPr sz="2000" b="1">
              <a:solidFill>
                <a:srgbClr val="333333"/>
              </a:solidFill>
              <a:latin typeface="Poppins"/>
              <a:ea typeface="Poppins"/>
              <a:cs typeface="Poppins"/>
              <a:sym typeface="Poppins"/>
            </a:endParaRPr>
          </a:p>
        </p:txBody>
      </p:sp>
      <p:sp>
        <p:nvSpPr>
          <p:cNvPr id="1143" name="Google Shape;1143;p59"/>
          <p:cNvSpPr txBox="1"/>
          <p:nvPr/>
        </p:nvSpPr>
        <p:spPr>
          <a:xfrm>
            <a:off x="6403199" y="2296875"/>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Venus</a:t>
            </a:r>
            <a:endParaRPr sz="2000" b="1">
              <a:solidFill>
                <a:srgbClr val="333333"/>
              </a:solidFill>
              <a:latin typeface="Poppins"/>
              <a:ea typeface="Poppins"/>
              <a:cs typeface="Poppins"/>
              <a:sym typeface="Poppins"/>
            </a:endParaRPr>
          </a:p>
        </p:txBody>
      </p:sp>
      <p:sp>
        <p:nvSpPr>
          <p:cNvPr id="1144" name="Google Shape;1144;p59"/>
          <p:cNvSpPr txBox="1"/>
          <p:nvPr/>
        </p:nvSpPr>
        <p:spPr>
          <a:xfrm>
            <a:off x="6403199" y="3587630"/>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Jupiter</a:t>
            </a:r>
            <a:endParaRPr sz="2000" b="1">
              <a:solidFill>
                <a:srgbClr val="333333"/>
              </a:solidFill>
              <a:latin typeface="Poppins"/>
              <a:ea typeface="Poppins"/>
              <a:cs typeface="Poppins"/>
              <a:sym typeface="Poppins"/>
            </a:endParaRPr>
          </a:p>
        </p:txBody>
      </p:sp>
      <p:cxnSp>
        <p:nvCxnSpPr>
          <p:cNvPr id="1145" name="Google Shape;1145;p59"/>
          <p:cNvCxnSpPr/>
          <p:nvPr/>
        </p:nvCxnSpPr>
        <p:spPr>
          <a:xfrm flipH="1">
            <a:off x="3362750" y="2570175"/>
            <a:ext cx="12123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6" name="Google Shape;1146;p59"/>
          <p:cNvCxnSpPr>
            <a:stCxn id="1139" idx="2"/>
          </p:cNvCxnSpPr>
          <p:nvPr/>
        </p:nvCxnSpPr>
        <p:spPr>
          <a:xfrm rot="5400000">
            <a:off x="3002850" y="2327325"/>
            <a:ext cx="1938300" cy="12000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7" name="Google Shape;1147;p59"/>
          <p:cNvSpPr txBox="1"/>
          <p:nvPr/>
        </p:nvSpPr>
        <p:spPr>
          <a:xfrm>
            <a:off x="719999" y="2855768"/>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Mars is a red planet</a:t>
            </a:r>
            <a:endParaRPr>
              <a:solidFill>
                <a:srgbClr val="333333"/>
              </a:solidFill>
              <a:latin typeface="Lexend"/>
              <a:ea typeface="Lexend"/>
              <a:cs typeface="Lexend"/>
              <a:sym typeface="Lexend"/>
            </a:endParaRPr>
          </a:p>
        </p:txBody>
      </p:sp>
      <p:sp>
        <p:nvSpPr>
          <p:cNvPr id="1148" name="Google Shape;1148;p59"/>
          <p:cNvSpPr txBox="1"/>
          <p:nvPr/>
        </p:nvSpPr>
        <p:spPr>
          <a:xfrm>
            <a:off x="719999" y="4146523"/>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Mercury is very small</a:t>
            </a:r>
            <a:endParaRPr>
              <a:solidFill>
                <a:srgbClr val="333333"/>
              </a:solidFill>
              <a:latin typeface="Lexend"/>
              <a:ea typeface="Lexend"/>
              <a:cs typeface="Lexend"/>
              <a:sym typeface="Lexend"/>
            </a:endParaRPr>
          </a:p>
        </p:txBody>
      </p:sp>
      <p:sp>
        <p:nvSpPr>
          <p:cNvPr id="1149" name="Google Shape;1149;p59"/>
          <p:cNvSpPr txBox="1"/>
          <p:nvPr/>
        </p:nvSpPr>
        <p:spPr>
          <a:xfrm>
            <a:off x="6403199" y="2855768"/>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Venus is a hot planet</a:t>
            </a:r>
            <a:endParaRPr>
              <a:solidFill>
                <a:srgbClr val="333333"/>
              </a:solidFill>
              <a:latin typeface="Lexend"/>
              <a:ea typeface="Lexend"/>
              <a:cs typeface="Lexend"/>
              <a:sym typeface="Lexend"/>
            </a:endParaRPr>
          </a:p>
        </p:txBody>
      </p:sp>
      <p:sp>
        <p:nvSpPr>
          <p:cNvPr id="1150" name="Google Shape;1150;p59"/>
          <p:cNvSpPr txBox="1"/>
          <p:nvPr/>
        </p:nvSpPr>
        <p:spPr>
          <a:xfrm>
            <a:off x="6403199" y="4146523"/>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Jupiter is a gas giant</a:t>
            </a:r>
            <a:endParaRPr>
              <a:solidFill>
                <a:srgbClr val="333333"/>
              </a:solidFill>
              <a:latin typeface="Lexend"/>
              <a:ea typeface="Lexend"/>
              <a:cs typeface="Lexend"/>
              <a:sym typeface="Lexend"/>
            </a:endParaRPr>
          </a:p>
        </p:txBody>
      </p:sp>
      <p:sp>
        <p:nvSpPr>
          <p:cNvPr id="1151" name="Google Shape;1151;p59"/>
          <p:cNvSpPr/>
          <p:nvPr/>
        </p:nvSpPr>
        <p:spPr>
          <a:xfrm>
            <a:off x="289725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59"/>
          <p:cNvSpPr/>
          <p:nvPr/>
        </p:nvSpPr>
        <p:spPr>
          <a:xfrm>
            <a:off x="5689606" y="227940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59"/>
          <p:cNvSpPr/>
          <p:nvPr/>
        </p:nvSpPr>
        <p:spPr>
          <a:xfrm>
            <a:off x="568960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59"/>
          <p:cNvSpPr/>
          <p:nvPr/>
        </p:nvSpPr>
        <p:spPr>
          <a:xfrm>
            <a:off x="2897256" y="22735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5" name="Google Shape;1155;p59"/>
          <p:cNvGrpSpPr/>
          <p:nvPr/>
        </p:nvGrpSpPr>
        <p:grpSpPr>
          <a:xfrm>
            <a:off x="3030662" y="2359338"/>
            <a:ext cx="327025" cy="422283"/>
            <a:chOff x="5345101" y="2210100"/>
            <a:chExt cx="327025" cy="422283"/>
          </a:xfrm>
        </p:grpSpPr>
        <p:sp>
          <p:nvSpPr>
            <p:cNvPr id="1156" name="Google Shape;1156;p59"/>
            <p:cNvSpPr/>
            <p:nvPr/>
          </p:nvSpPr>
          <p:spPr>
            <a:xfrm>
              <a:off x="5400663" y="2503788"/>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59"/>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8" name="Google Shape;1158;p59"/>
          <p:cNvGrpSpPr/>
          <p:nvPr/>
        </p:nvGrpSpPr>
        <p:grpSpPr>
          <a:xfrm>
            <a:off x="5773000" y="2435075"/>
            <a:ext cx="427049" cy="282476"/>
            <a:chOff x="5932476" y="2357738"/>
            <a:chExt cx="427049" cy="282476"/>
          </a:xfrm>
        </p:grpSpPr>
        <p:sp>
          <p:nvSpPr>
            <p:cNvPr id="1159" name="Google Shape;1159;p59"/>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59"/>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1" name="Google Shape;1161;p59"/>
          <p:cNvGrpSpPr/>
          <p:nvPr/>
        </p:nvGrpSpPr>
        <p:grpSpPr>
          <a:xfrm>
            <a:off x="5775388" y="3676575"/>
            <a:ext cx="422275" cy="381008"/>
            <a:chOff x="6516676" y="2251375"/>
            <a:chExt cx="422275" cy="381008"/>
          </a:xfrm>
        </p:grpSpPr>
        <p:sp>
          <p:nvSpPr>
            <p:cNvPr id="1162" name="Google Shape;1162;p59"/>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59"/>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59"/>
            <p:cNvSpPr/>
            <p:nvPr/>
          </p:nvSpPr>
          <p:spPr>
            <a:xfrm>
              <a:off x="6796076" y="2583163"/>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59"/>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59"/>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59"/>
            <p:cNvSpPr/>
            <p:nvPr/>
          </p:nvSpPr>
          <p:spPr>
            <a:xfrm>
              <a:off x="6562713" y="2583163"/>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59"/>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9" name="Google Shape;1169;p59"/>
          <p:cNvGrpSpPr/>
          <p:nvPr/>
        </p:nvGrpSpPr>
        <p:grpSpPr>
          <a:xfrm>
            <a:off x="2980637" y="3662988"/>
            <a:ext cx="427069" cy="408170"/>
            <a:chOff x="2290751" y="2875263"/>
            <a:chExt cx="427069" cy="408170"/>
          </a:xfrm>
        </p:grpSpPr>
        <p:sp>
          <p:nvSpPr>
            <p:cNvPr id="1170" name="Google Shape;1170;p59"/>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59"/>
            <p:cNvSpPr/>
            <p:nvPr/>
          </p:nvSpPr>
          <p:spPr>
            <a:xfrm>
              <a:off x="2362188" y="2875263"/>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59"/>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59"/>
            <p:cNvSpPr/>
            <p:nvPr/>
          </p:nvSpPr>
          <p:spPr>
            <a:xfrm>
              <a:off x="2633651"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59"/>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tables to represent data</a:t>
            </a:r>
            <a:endParaRPr/>
          </a:p>
        </p:txBody>
      </p:sp>
      <p:graphicFrame>
        <p:nvGraphicFramePr>
          <p:cNvPr id="1180" name="Google Shape;1180;p60"/>
          <p:cNvGraphicFramePr/>
          <p:nvPr/>
        </p:nvGraphicFramePr>
        <p:xfrm>
          <a:off x="719988" y="1557435"/>
          <a:ext cx="7703975" cy="2711425"/>
        </p:xfrm>
        <a:graphic>
          <a:graphicData uri="http://schemas.openxmlformats.org/drawingml/2006/table">
            <a:tbl>
              <a:tblPr>
                <a:noFill/>
                <a:tableStyleId>{E0FF26E7-5784-4F8C-B524-711FE9DDA613}</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658525">
                <a:tc>
                  <a:txBody>
                    <a:bodyPr/>
                    <a:lstStyle/>
                    <a:p>
                      <a:pPr marL="0" lvl="0" indent="0" algn="l" rtl="0">
                        <a:spcBef>
                          <a:spcPts val="0"/>
                        </a:spcBef>
                        <a:spcAft>
                          <a:spcPts val="0"/>
                        </a:spcAft>
                        <a:buNone/>
                      </a:pPr>
                      <a:endParaRPr sz="1800" b="1">
                        <a:solidFill>
                          <a:schemeClr val="dk1"/>
                        </a:solidFill>
                        <a:latin typeface="DM Sans"/>
                        <a:ea typeface="DM Sans"/>
                        <a:cs typeface="DM Sans"/>
                        <a:sym typeface="DM Sans"/>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A</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B</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C</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D</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Mercury</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0.06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Mars</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0.11</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0.78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Saturn</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95.2</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1186" name="Google Shape;1186;p61"/>
          <p:cNvSpPr txBox="1"/>
          <p:nvPr/>
        </p:nvSpPr>
        <p:spPr>
          <a:xfrm>
            <a:off x="981900" y="4390825"/>
            <a:ext cx="718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Lexend"/>
                <a:ea typeface="Lexend"/>
                <a:cs typeface="Lexend"/>
                <a:sym typeface="Lexend"/>
              </a:rPr>
              <a:t>Follow the link in the graph to modify its data and then paste the new one here. </a:t>
            </a:r>
            <a:r>
              <a:rPr lang="en" sz="10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exend"/>
              <a:ea typeface="Lexend"/>
              <a:cs typeface="Lexend"/>
              <a:sym typeface="Lexend"/>
            </a:endParaRPr>
          </a:p>
        </p:txBody>
      </p:sp>
      <p:sp>
        <p:nvSpPr>
          <p:cNvPr id="1187" name="Google Shape;1187;p61"/>
          <p:cNvSpPr txBox="1">
            <a:spLocks noGrp="1"/>
          </p:cNvSpPr>
          <p:nvPr>
            <p:ph type="title" idx="4294967295"/>
          </p:nvPr>
        </p:nvSpPr>
        <p:spPr>
          <a:xfrm>
            <a:off x="4840975"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Mercury</a:t>
            </a:r>
            <a:endParaRPr sz="2000"/>
          </a:p>
        </p:txBody>
      </p:sp>
      <p:sp>
        <p:nvSpPr>
          <p:cNvPr id="1188" name="Google Shape;1188;p61"/>
          <p:cNvSpPr txBox="1">
            <a:spLocks noGrp="1"/>
          </p:cNvSpPr>
          <p:nvPr>
            <p:ph type="subTitle" idx="4294967295"/>
          </p:nvPr>
        </p:nvSpPr>
        <p:spPr>
          <a:xfrm>
            <a:off x="4840975"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1189" name="Google Shape;1189;p61"/>
          <p:cNvSpPr txBox="1">
            <a:spLocks noGrp="1"/>
          </p:cNvSpPr>
          <p:nvPr>
            <p:ph type="title" idx="4294967295"/>
          </p:nvPr>
        </p:nvSpPr>
        <p:spPr>
          <a:xfrm>
            <a:off x="4840975"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Jupiter</a:t>
            </a:r>
            <a:endParaRPr sz="2000"/>
          </a:p>
        </p:txBody>
      </p:sp>
      <p:sp>
        <p:nvSpPr>
          <p:cNvPr id="1190" name="Google Shape;1190;p61"/>
          <p:cNvSpPr txBox="1">
            <a:spLocks noGrp="1"/>
          </p:cNvSpPr>
          <p:nvPr>
            <p:ph type="subTitle" idx="4294967295"/>
          </p:nvPr>
        </p:nvSpPr>
        <p:spPr>
          <a:xfrm>
            <a:off x="4840975"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1191" name="Google Shape;1191;p61"/>
          <p:cNvSpPr txBox="1">
            <a:spLocks noGrp="1"/>
          </p:cNvSpPr>
          <p:nvPr>
            <p:ph type="title" idx="4294967295"/>
          </p:nvPr>
        </p:nvSpPr>
        <p:spPr>
          <a:xfrm>
            <a:off x="6750900"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Venus</a:t>
            </a:r>
            <a:endParaRPr sz="2000"/>
          </a:p>
        </p:txBody>
      </p:sp>
      <p:sp>
        <p:nvSpPr>
          <p:cNvPr id="1192" name="Google Shape;1192;p61"/>
          <p:cNvSpPr txBox="1">
            <a:spLocks noGrp="1"/>
          </p:cNvSpPr>
          <p:nvPr>
            <p:ph type="subTitle" idx="4294967295"/>
          </p:nvPr>
        </p:nvSpPr>
        <p:spPr>
          <a:xfrm>
            <a:off x="6750900"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high temperatures</a:t>
            </a:r>
            <a:endParaRPr/>
          </a:p>
        </p:txBody>
      </p:sp>
      <p:sp>
        <p:nvSpPr>
          <p:cNvPr id="1193" name="Google Shape;1193;p61"/>
          <p:cNvSpPr txBox="1">
            <a:spLocks noGrp="1"/>
          </p:cNvSpPr>
          <p:nvPr>
            <p:ph type="title" idx="4294967295"/>
          </p:nvPr>
        </p:nvSpPr>
        <p:spPr>
          <a:xfrm>
            <a:off x="6750900"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Saturn</a:t>
            </a:r>
            <a:endParaRPr sz="2000"/>
          </a:p>
        </p:txBody>
      </p:sp>
      <p:sp>
        <p:nvSpPr>
          <p:cNvPr id="1194" name="Google Shape;1194;p61"/>
          <p:cNvSpPr txBox="1">
            <a:spLocks noGrp="1"/>
          </p:cNvSpPr>
          <p:nvPr>
            <p:ph type="subTitle" idx="4294967295"/>
          </p:nvPr>
        </p:nvSpPr>
        <p:spPr>
          <a:xfrm>
            <a:off x="6750900"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pic>
        <p:nvPicPr>
          <p:cNvPr id="1195" name="Google Shape;1195;p61" title="Gráfico">
            <a:hlinkClick r:id="rId4"/>
          </p:cNvPr>
          <p:cNvPicPr preferRelativeResize="0"/>
          <p:nvPr/>
        </p:nvPicPr>
        <p:blipFill>
          <a:blip r:embed="rId5">
            <a:alphaModFix/>
          </a:blip>
          <a:stretch>
            <a:fillRect/>
          </a:stretch>
        </p:blipFill>
        <p:spPr>
          <a:xfrm>
            <a:off x="720002" y="1569785"/>
            <a:ext cx="3790025" cy="2668641"/>
          </a:xfrm>
          <a:prstGeom prst="rect">
            <a:avLst/>
          </a:prstGeom>
          <a:noFill/>
          <a:ln>
            <a:noFill/>
          </a:ln>
        </p:spPr>
      </p:pic>
      <p:sp>
        <p:nvSpPr>
          <p:cNvPr id="1196" name="Google Shape;1196;p61"/>
          <p:cNvSpPr/>
          <p:nvPr/>
        </p:nvSpPr>
        <p:spPr>
          <a:xfrm>
            <a:off x="49589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61"/>
          <p:cNvSpPr/>
          <p:nvPr/>
        </p:nvSpPr>
        <p:spPr>
          <a:xfrm>
            <a:off x="68450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61"/>
          <p:cNvSpPr/>
          <p:nvPr/>
        </p:nvSpPr>
        <p:spPr>
          <a:xfrm>
            <a:off x="49589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61"/>
          <p:cNvSpPr/>
          <p:nvPr/>
        </p:nvSpPr>
        <p:spPr>
          <a:xfrm>
            <a:off x="68450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62"/>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Harris</a:t>
            </a:r>
            <a:endParaRPr/>
          </a:p>
        </p:txBody>
      </p:sp>
      <p:sp>
        <p:nvSpPr>
          <p:cNvPr id="1205" name="Google Shape;1205;p62"/>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206" name="Google Shape;1206;p62"/>
          <p:cNvPicPr preferRelativeResize="0"/>
          <p:nvPr/>
        </p:nvPicPr>
        <p:blipFill rotWithShape="1">
          <a:blip r:embed="rId3">
            <a:alphaModFix/>
          </a:blip>
          <a:srcRect l="43631" t="15854" r="8896" b="12920"/>
          <a:stretch/>
        </p:blipFill>
        <p:spPr>
          <a:xfrm>
            <a:off x="5504089" y="1375650"/>
            <a:ext cx="1608000" cy="1608000"/>
          </a:xfrm>
          <a:prstGeom prst="roundRect">
            <a:avLst>
              <a:gd name="adj" fmla="val 12571"/>
            </a:avLst>
          </a:prstGeom>
          <a:noFill/>
          <a:ln>
            <a:noFill/>
          </a:ln>
        </p:spPr>
      </p:pic>
      <p:pic>
        <p:nvPicPr>
          <p:cNvPr id="1207" name="Google Shape;1207;p62"/>
          <p:cNvPicPr preferRelativeResize="0"/>
          <p:nvPr/>
        </p:nvPicPr>
        <p:blipFill rotWithShape="1">
          <a:blip r:embed="rId4">
            <a:alphaModFix/>
          </a:blip>
          <a:srcRect l="21915" r="21920" b="15611"/>
          <a:stretch/>
        </p:blipFill>
        <p:spPr>
          <a:xfrm flipH="1">
            <a:off x="2031864" y="1375600"/>
            <a:ext cx="1608000" cy="1608000"/>
          </a:xfrm>
          <a:prstGeom prst="roundRect">
            <a:avLst>
              <a:gd name="adj" fmla="val 12325"/>
            </a:avLst>
          </a:prstGeom>
          <a:noFill/>
          <a:ln>
            <a:noFill/>
          </a:ln>
        </p:spPr>
      </p:pic>
      <p:sp>
        <p:nvSpPr>
          <p:cNvPr id="1208" name="Google Shape;120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209" name="Google Shape;1209;p62"/>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10" name="Google Shape;1210;p62"/>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216" name="Google Shape;1216;p63"/>
          <p:cNvGraphicFramePr/>
          <p:nvPr/>
        </p:nvGraphicFramePr>
        <p:xfrm>
          <a:off x="952500" y="1300700"/>
          <a:ext cx="3000000" cy="3000000"/>
        </p:xfrm>
        <a:graphic>
          <a:graphicData uri="http://schemas.openxmlformats.org/drawingml/2006/table">
            <a:tbl>
              <a:tblPr>
                <a:noFill/>
                <a:tableStyleId>{3A87069A-F472-4D29-B668-7B599F0932C7}</a:tableStyleId>
              </a:tblPr>
              <a:tblGrid>
                <a:gridCol w="2251000">
                  <a:extLst>
                    <a:ext uri="{9D8B030D-6E8A-4147-A177-3AD203B41FA5}">
                      <a16:colId xmlns:a16="http://schemas.microsoft.com/office/drawing/2014/main" val="20000"/>
                    </a:ext>
                  </a:extLst>
                </a:gridCol>
                <a:gridCol w="1099750">
                  <a:extLst>
                    <a:ext uri="{9D8B030D-6E8A-4147-A177-3AD203B41FA5}">
                      <a16:colId xmlns:a16="http://schemas.microsoft.com/office/drawing/2014/main" val="20001"/>
                    </a:ext>
                  </a:extLst>
                </a:gridCol>
                <a:gridCol w="1023600">
                  <a:extLst>
                    <a:ext uri="{9D8B030D-6E8A-4147-A177-3AD203B41FA5}">
                      <a16:colId xmlns:a16="http://schemas.microsoft.com/office/drawing/2014/main" val="20002"/>
                    </a:ext>
                  </a:extLst>
                </a:gridCol>
                <a:gridCol w="995825">
                  <a:extLst>
                    <a:ext uri="{9D8B030D-6E8A-4147-A177-3AD203B41FA5}">
                      <a16:colId xmlns:a16="http://schemas.microsoft.com/office/drawing/2014/main" val="20003"/>
                    </a:ext>
                  </a:extLst>
                </a:gridCol>
                <a:gridCol w="934400">
                  <a:extLst>
                    <a:ext uri="{9D8B030D-6E8A-4147-A177-3AD203B41FA5}">
                      <a16:colId xmlns:a16="http://schemas.microsoft.com/office/drawing/2014/main" val="20004"/>
                    </a:ext>
                  </a:extLst>
                </a:gridCol>
                <a:gridCol w="934425">
                  <a:extLst>
                    <a:ext uri="{9D8B030D-6E8A-4147-A177-3AD203B41FA5}">
                      <a16:colId xmlns:a16="http://schemas.microsoft.com/office/drawing/2014/main" val="20005"/>
                    </a:ext>
                  </a:extLst>
                </a:gridCol>
              </a:tblGrid>
              <a:tr h="682225">
                <a:tc>
                  <a:txBody>
                    <a:bodyPr/>
                    <a:lstStyle/>
                    <a:p>
                      <a:pPr marL="0" lvl="0" indent="0" algn="l"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Excellent</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Good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Fair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Poor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Points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6850">
                <a:tc>
                  <a:txBody>
                    <a:bodyPr/>
                    <a:lstStyle/>
                    <a:p>
                      <a:pPr marL="0" lvl="0" indent="0" algn="l" rtl="0">
                        <a:spcBef>
                          <a:spcPts val="0"/>
                        </a:spcBef>
                        <a:spcAft>
                          <a:spcPts val="0"/>
                        </a:spcAft>
                        <a:buNone/>
                      </a:pPr>
                      <a:r>
                        <a:rPr lang="en" b="1">
                          <a:latin typeface="Poppins"/>
                          <a:ea typeface="Poppins"/>
                          <a:cs typeface="Poppins"/>
                          <a:sym typeface="Poppins"/>
                        </a:rPr>
                        <a:t>Organizing Principle</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Saturn</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Neptune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79775">
                <a:tc>
                  <a:txBody>
                    <a:bodyPr/>
                    <a:lstStyle/>
                    <a:p>
                      <a:pPr marL="0" lvl="0" indent="0" algn="l" rtl="0">
                        <a:spcBef>
                          <a:spcPts val="0"/>
                        </a:spcBef>
                        <a:spcAft>
                          <a:spcPts val="0"/>
                        </a:spcAft>
                        <a:buNone/>
                      </a:pPr>
                      <a:r>
                        <a:rPr lang="en" b="1">
                          <a:latin typeface="Poppins"/>
                          <a:ea typeface="Poppins"/>
                          <a:cs typeface="Poppins"/>
                          <a:sym typeface="Poppins"/>
                        </a:rPr>
                        <a:t>Specific Content Mastery</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Jupiter</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782725">
                <a:tc>
                  <a:txBody>
                    <a:bodyPr/>
                    <a:lstStyle/>
                    <a:p>
                      <a:pPr marL="0" lvl="0" indent="0" algn="l" rtl="0">
                        <a:spcBef>
                          <a:spcPts val="0"/>
                        </a:spcBef>
                        <a:spcAft>
                          <a:spcPts val="0"/>
                        </a:spcAft>
                        <a:buNone/>
                      </a:pPr>
                      <a:r>
                        <a:rPr lang="en" b="1">
                          <a:latin typeface="Poppins"/>
                          <a:ea typeface="Poppins"/>
                          <a:cs typeface="Poppins"/>
                          <a:sym typeface="Poppins"/>
                        </a:rPr>
                        <a:t>Organization, Development and Support</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choice questions</a:t>
            </a:r>
            <a:endParaRPr/>
          </a:p>
        </p:txBody>
      </p:sp>
      <p:sp>
        <p:nvSpPr>
          <p:cNvPr id="1222" name="Google Shape;1222;p64"/>
          <p:cNvSpPr txBox="1">
            <a:spLocks noGrp="1"/>
          </p:cNvSpPr>
          <p:nvPr>
            <p:ph type="title" idx="4294967295"/>
          </p:nvPr>
        </p:nvSpPr>
        <p:spPr>
          <a:xfrm>
            <a:off x="720000"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 112 and assist victims </a:t>
            </a:r>
            <a:endParaRPr sz="1200" b="0">
              <a:latin typeface="Lexend"/>
              <a:ea typeface="Lexend"/>
              <a:cs typeface="Lexend"/>
              <a:sym typeface="Lexend"/>
            </a:endParaRPr>
          </a:p>
        </p:txBody>
      </p:sp>
      <p:sp>
        <p:nvSpPr>
          <p:cNvPr id="1223" name="Google Shape;1223;p64"/>
          <p:cNvSpPr txBox="1">
            <a:spLocks noGrp="1"/>
          </p:cNvSpPr>
          <p:nvPr>
            <p:ph type="subTitle" idx="4294967295"/>
          </p:nvPr>
        </p:nvSpPr>
        <p:spPr>
          <a:xfrm>
            <a:off x="1851150" y="1833325"/>
            <a:ext cx="54417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latin typeface="Poppins"/>
                <a:ea typeface="Poppins"/>
                <a:cs typeface="Poppins"/>
                <a:sym typeface="Poppins"/>
              </a:rPr>
              <a:t>In case of accident, the correct attitude is: </a:t>
            </a:r>
            <a:endParaRPr sz="1800" b="1">
              <a:latin typeface="Poppins"/>
              <a:ea typeface="Poppins"/>
              <a:cs typeface="Poppins"/>
              <a:sym typeface="Poppins"/>
            </a:endParaRPr>
          </a:p>
        </p:txBody>
      </p:sp>
      <p:sp>
        <p:nvSpPr>
          <p:cNvPr id="1224" name="Google Shape;1224;p64"/>
          <p:cNvSpPr txBox="1">
            <a:spLocks noGrp="1"/>
          </p:cNvSpPr>
          <p:nvPr>
            <p:ph type="title" idx="4294967295"/>
          </p:nvPr>
        </p:nvSpPr>
        <p:spPr>
          <a:xfrm>
            <a:off x="6037675"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Calling for help and rescuing injured persons  </a:t>
            </a:r>
            <a:endParaRPr sz="1200" b="0">
              <a:latin typeface="Lexend"/>
              <a:ea typeface="Lexend"/>
              <a:cs typeface="Lexend"/>
              <a:sym typeface="Lexend"/>
            </a:endParaRPr>
          </a:p>
        </p:txBody>
      </p:sp>
      <p:sp>
        <p:nvSpPr>
          <p:cNvPr id="1225" name="Google Shape;1225;p64"/>
          <p:cNvSpPr txBox="1">
            <a:spLocks noGrp="1"/>
          </p:cNvSpPr>
          <p:nvPr>
            <p:ph type="title" idx="4294967295"/>
          </p:nvPr>
        </p:nvSpPr>
        <p:spPr>
          <a:xfrm>
            <a:off x="3378837" y="3135450"/>
            <a:ext cx="2393100" cy="762600"/>
          </a:xfrm>
          <a:prstGeom prst="rect">
            <a:avLst/>
          </a:prstGeom>
          <a:solidFill>
            <a:schemeClr val="dk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solidFill>
                  <a:schemeClr val="lt2"/>
                </a:solidFill>
                <a:latin typeface="Lexend"/>
                <a:ea typeface="Lexend"/>
                <a:cs typeface="Lexend"/>
                <a:sym typeface="Lexend"/>
              </a:rPr>
              <a:t>Activate the Emergency System: Protect, Advise, Aid  </a:t>
            </a:r>
            <a:endParaRPr sz="1200" b="0">
              <a:solidFill>
                <a:schemeClr val="lt2"/>
              </a:solidFill>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231" name="Google Shape;1231;p65"/>
          <p:cNvSpPr txBox="1">
            <a:spLocks noGrp="1"/>
          </p:cNvSpPr>
          <p:nvPr>
            <p:ph type="title" idx="4294967295"/>
          </p:nvPr>
        </p:nvSpPr>
        <p:spPr>
          <a:xfrm>
            <a:off x="4644175" y="18150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With the forehead-chin manoeuvre</a:t>
            </a:r>
            <a:endParaRPr sz="1200" b="0">
              <a:latin typeface="Lexend"/>
              <a:ea typeface="Lexend"/>
              <a:cs typeface="Lexend"/>
              <a:sym typeface="Lexend"/>
            </a:endParaRPr>
          </a:p>
        </p:txBody>
      </p:sp>
      <p:sp>
        <p:nvSpPr>
          <p:cNvPr id="1232" name="Google Shape;1232;p65"/>
          <p:cNvSpPr txBox="1">
            <a:spLocks noGrp="1"/>
          </p:cNvSpPr>
          <p:nvPr>
            <p:ph type="subTitle" idx="4294967295"/>
          </p:nvPr>
        </p:nvSpPr>
        <p:spPr>
          <a:xfrm>
            <a:off x="1168350" y="17894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Which first aid action can save the most lives? </a:t>
            </a:r>
            <a:endParaRPr sz="1800" b="1">
              <a:latin typeface="Poppins"/>
              <a:ea typeface="Poppins"/>
              <a:cs typeface="Poppins"/>
              <a:sym typeface="Poppins"/>
            </a:endParaRPr>
          </a:p>
        </p:txBody>
      </p:sp>
      <p:sp>
        <p:nvSpPr>
          <p:cNvPr id="1233" name="Google Shape;1233;p65"/>
          <p:cNvSpPr txBox="1">
            <a:spLocks noGrp="1"/>
          </p:cNvSpPr>
          <p:nvPr>
            <p:ph type="title" idx="4294967295"/>
          </p:nvPr>
        </p:nvSpPr>
        <p:spPr>
          <a:xfrm>
            <a:off x="4644175" y="2792550"/>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Press with clean gauze and lift the limb</a:t>
            </a:r>
            <a:endParaRPr sz="1200" b="0">
              <a:latin typeface="Lexend"/>
              <a:ea typeface="Lexend"/>
              <a:cs typeface="Lexend"/>
              <a:sym typeface="Lexend"/>
            </a:endParaRPr>
          </a:p>
        </p:txBody>
      </p:sp>
      <p:sp>
        <p:nvSpPr>
          <p:cNvPr id="1234" name="Google Shape;1234;p65"/>
          <p:cNvSpPr txBox="1">
            <a:spLocks noGrp="1"/>
          </p:cNvSpPr>
          <p:nvPr>
            <p:ph type="subTitle" idx="4294967295"/>
          </p:nvPr>
        </p:nvSpPr>
        <p:spPr>
          <a:xfrm>
            <a:off x="1168350" y="2766900"/>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The correct approach to bleeding is to… </a:t>
            </a:r>
            <a:endParaRPr sz="1800" b="1">
              <a:latin typeface="Poppins"/>
              <a:ea typeface="Poppins"/>
              <a:cs typeface="Poppins"/>
              <a:sym typeface="Poppins"/>
            </a:endParaRPr>
          </a:p>
        </p:txBody>
      </p:sp>
      <p:sp>
        <p:nvSpPr>
          <p:cNvPr id="1235" name="Google Shape;1235;p65"/>
          <p:cNvSpPr txBox="1">
            <a:spLocks noGrp="1"/>
          </p:cNvSpPr>
          <p:nvPr>
            <p:ph type="title" idx="4294967295"/>
          </p:nvPr>
        </p:nvSpPr>
        <p:spPr>
          <a:xfrm>
            <a:off x="4644175" y="37956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Encourage the victim to continue coughing</a:t>
            </a:r>
            <a:endParaRPr sz="1200" b="0">
              <a:latin typeface="Lexend"/>
              <a:ea typeface="Lexend"/>
              <a:cs typeface="Lexend"/>
              <a:sym typeface="Lexend"/>
            </a:endParaRPr>
          </a:p>
        </p:txBody>
      </p:sp>
      <p:sp>
        <p:nvSpPr>
          <p:cNvPr id="1236" name="Google Shape;1236;p65"/>
          <p:cNvSpPr txBox="1">
            <a:spLocks noGrp="1"/>
          </p:cNvSpPr>
          <p:nvPr>
            <p:ph type="subTitle" idx="4294967295"/>
          </p:nvPr>
        </p:nvSpPr>
        <p:spPr>
          <a:xfrm>
            <a:off x="1168401" y="37700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In a choking situation with mild airway obstruction, we should…</a:t>
            </a:r>
            <a:endParaRPr sz="1800" b="1">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sp>
        <p:nvSpPr>
          <p:cNvPr id="1242" name="Google Shape;1242;p66"/>
          <p:cNvSpPr txBox="1"/>
          <p:nvPr/>
        </p:nvSpPr>
        <p:spPr>
          <a:xfrm>
            <a:off x="4626677" y="112547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 and the smallest one in the Solar System</a:t>
            </a:r>
            <a:endParaRPr>
              <a:solidFill>
                <a:schemeClr val="dk1"/>
              </a:solidFill>
              <a:latin typeface="Lexend"/>
              <a:ea typeface="Lexend"/>
              <a:cs typeface="Lexend"/>
              <a:sym typeface="Lexend"/>
            </a:endParaRPr>
          </a:p>
        </p:txBody>
      </p:sp>
      <p:sp>
        <p:nvSpPr>
          <p:cNvPr id="1243" name="Google Shape;1243;p66"/>
          <p:cNvSpPr txBox="1"/>
          <p:nvPr/>
        </p:nvSpPr>
        <p:spPr>
          <a:xfrm>
            <a:off x="4622227" y="2045892"/>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has a beautiful name and is the second planet from the Sun</a:t>
            </a:r>
            <a:endParaRPr>
              <a:solidFill>
                <a:schemeClr val="dk1"/>
              </a:solidFill>
              <a:latin typeface="Lexend"/>
              <a:ea typeface="Lexend"/>
              <a:cs typeface="Lexend"/>
              <a:sym typeface="Lexend"/>
            </a:endParaRPr>
          </a:p>
        </p:txBody>
      </p:sp>
      <p:sp>
        <p:nvSpPr>
          <p:cNvPr id="1244" name="Google Shape;1244;p66"/>
          <p:cNvSpPr txBox="1"/>
          <p:nvPr/>
        </p:nvSpPr>
        <p:spPr>
          <a:xfrm>
            <a:off x="4622223" y="2969008"/>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Mars is full of iron oxide dust, which gives the planet its reddish cast</a:t>
            </a:r>
            <a:endParaRPr>
              <a:solidFill>
                <a:schemeClr val="dk1"/>
              </a:solidFill>
              <a:latin typeface="Lexend"/>
              <a:ea typeface="Lexend"/>
              <a:cs typeface="Lexend"/>
              <a:sym typeface="Lexend"/>
            </a:endParaRPr>
          </a:p>
        </p:txBody>
      </p:sp>
      <p:sp>
        <p:nvSpPr>
          <p:cNvPr id="1245" name="Google Shape;1245;p66"/>
          <p:cNvSpPr txBox="1"/>
          <p:nvPr/>
        </p:nvSpPr>
        <p:spPr>
          <a:xfrm>
            <a:off x="4626677" y="388522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Jupiter is a gas giant and the biggest planet in the Solar System</a:t>
            </a:r>
            <a:endParaRPr>
              <a:solidFill>
                <a:schemeClr val="dk1"/>
              </a:solidFill>
              <a:latin typeface="Lexend"/>
              <a:ea typeface="Lexend"/>
              <a:cs typeface="Lexend"/>
              <a:sym typeface="Lexend"/>
            </a:endParaRPr>
          </a:p>
        </p:txBody>
      </p:sp>
      <p:cxnSp>
        <p:nvCxnSpPr>
          <p:cNvPr id="1246" name="Google Shape;1246;p66"/>
          <p:cNvCxnSpPr>
            <a:stCxn id="1247" idx="0"/>
            <a:endCxn id="1248" idx="1"/>
          </p:cNvCxnSpPr>
          <p:nvPr/>
        </p:nvCxnSpPr>
        <p:spPr>
          <a:xfrm rot="-5400000">
            <a:off x="1296823" y="1565775"/>
            <a:ext cx="1135200" cy="958500"/>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p:cNvCxnSpPr>
            <a:stCxn id="1247" idx="2"/>
            <a:endCxn id="1250" idx="1"/>
          </p:cNvCxnSpPr>
          <p:nvPr/>
        </p:nvCxnSpPr>
        <p:spPr>
          <a:xfrm rot="-5400000" flipH="1">
            <a:off x="1292773" y="3183225"/>
            <a:ext cx="1143300" cy="9585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p:cNvCxnSpPr>
            <a:stCxn id="1247" idx="0"/>
            <a:endCxn id="1252" idx="1"/>
          </p:cNvCxnSpPr>
          <p:nvPr/>
        </p:nvCxnSpPr>
        <p:spPr>
          <a:xfrm rot="-5400000">
            <a:off x="1757773" y="2026725"/>
            <a:ext cx="213300" cy="958500"/>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p:cNvCxnSpPr>
            <a:stCxn id="1247" idx="2"/>
            <a:endCxn id="1254" idx="1"/>
          </p:cNvCxnSpPr>
          <p:nvPr/>
        </p:nvCxnSpPr>
        <p:spPr>
          <a:xfrm rot="-5400000" flipH="1">
            <a:off x="1752373" y="2723625"/>
            <a:ext cx="224100" cy="958500"/>
          </a:xfrm>
          <a:prstGeom prst="bentConnector2">
            <a:avLst/>
          </a:prstGeom>
          <a:noFill/>
          <a:ln w="19050" cap="flat" cmpd="sng">
            <a:solidFill>
              <a:schemeClr val="dk2"/>
            </a:solidFill>
            <a:prstDash val="solid"/>
            <a:round/>
            <a:headEnd type="none" w="med" len="med"/>
            <a:tailEnd type="none" w="med" len="med"/>
          </a:ln>
        </p:spPr>
      </p:cxnSp>
      <p:sp>
        <p:nvSpPr>
          <p:cNvPr id="1255" name="Google Shape;1255;p66"/>
          <p:cNvSpPr txBox="1"/>
          <p:nvPr/>
        </p:nvSpPr>
        <p:spPr>
          <a:xfrm>
            <a:off x="3065835" y="12043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A</a:t>
            </a:r>
            <a:endParaRPr sz="1800" b="1">
              <a:solidFill>
                <a:schemeClr val="dk1"/>
              </a:solidFill>
              <a:latin typeface="Poppins"/>
              <a:ea typeface="Poppins"/>
              <a:cs typeface="Poppins"/>
              <a:sym typeface="Poppins"/>
            </a:endParaRPr>
          </a:p>
        </p:txBody>
      </p:sp>
      <p:sp>
        <p:nvSpPr>
          <p:cNvPr id="1256" name="Google Shape;1256;p66"/>
          <p:cNvSpPr txBox="1"/>
          <p:nvPr/>
        </p:nvSpPr>
        <p:spPr>
          <a:xfrm>
            <a:off x="3065835" y="21396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B</a:t>
            </a:r>
            <a:endParaRPr sz="1800" b="1">
              <a:solidFill>
                <a:schemeClr val="dk1"/>
              </a:solidFill>
              <a:latin typeface="Poppins"/>
              <a:ea typeface="Poppins"/>
              <a:cs typeface="Poppins"/>
              <a:sym typeface="Poppins"/>
            </a:endParaRPr>
          </a:p>
        </p:txBody>
      </p:sp>
      <p:sp>
        <p:nvSpPr>
          <p:cNvPr id="1257" name="Google Shape;1257;p66"/>
          <p:cNvSpPr txBox="1"/>
          <p:nvPr/>
        </p:nvSpPr>
        <p:spPr>
          <a:xfrm>
            <a:off x="3065835" y="30750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C</a:t>
            </a:r>
            <a:endParaRPr sz="1800" b="1">
              <a:solidFill>
                <a:schemeClr val="dk1"/>
              </a:solidFill>
              <a:latin typeface="Poppins"/>
              <a:ea typeface="Poppins"/>
              <a:cs typeface="Poppins"/>
              <a:sym typeface="Poppins"/>
            </a:endParaRPr>
          </a:p>
        </p:txBody>
      </p:sp>
      <p:sp>
        <p:nvSpPr>
          <p:cNvPr id="1258" name="Google Shape;1258;p66"/>
          <p:cNvSpPr txBox="1"/>
          <p:nvPr/>
        </p:nvSpPr>
        <p:spPr>
          <a:xfrm>
            <a:off x="3065835" y="39568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dirty="0">
                <a:solidFill>
                  <a:schemeClr val="dk1"/>
                </a:solidFill>
                <a:latin typeface="Poppins"/>
                <a:ea typeface="Poppins"/>
                <a:cs typeface="Poppins"/>
                <a:sym typeface="Poppins"/>
              </a:rPr>
              <a:t>Topic D</a:t>
            </a:r>
            <a:endParaRPr sz="1800" b="1" dirty="0">
              <a:solidFill>
                <a:schemeClr val="dk1"/>
              </a:solidFill>
              <a:latin typeface="Poppins"/>
              <a:ea typeface="Poppins"/>
              <a:cs typeface="Poppins"/>
              <a:sym typeface="Poppins"/>
            </a:endParaRPr>
          </a:p>
        </p:txBody>
      </p:sp>
      <p:sp>
        <p:nvSpPr>
          <p:cNvPr id="1259" name="Google Shape;1259;p66"/>
          <p:cNvSpPr/>
          <p:nvPr/>
        </p:nvSpPr>
        <p:spPr>
          <a:xfrm>
            <a:off x="2414117" y="11868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p:cNvSpPr/>
          <p:nvPr/>
        </p:nvSpPr>
        <p:spPr>
          <a:xfrm>
            <a:off x="2414104" y="21023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p:cNvSpPr/>
          <p:nvPr/>
        </p:nvSpPr>
        <p:spPr>
          <a:xfrm>
            <a:off x="2414117" y="30179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p:cNvSpPr/>
          <p:nvPr/>
        </p:nvSpPr>
        <p:spPr>
          <a:xfrm>
            <a:off x="2414117" y="39334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p:cNvSpPr txBox="1"/>
          <p:nvPr/>
        </p:nvSpPr>
        <p:spPr>
          <a:xfrm>
            <a:off x="2343698" y="1253720"/>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250" name="Google Shape;1250;p66"/>
          <p:cNvSpPr txBox="1"/>
          <p:nvPr/>
        </p:nvSpPr>
        <p:spPr>
          <a:xfrm>
            <a:off x="2343673" y="401034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252" name="Google Shape;1252;p66"/>
          <p:cNvSpPr txBox="1"/>
          <p:nvPr/>
        </p:nvSpPr>
        <p:spPr>
          <a:xfrm>
            <a:off x="2343694" y="21754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254" name="Google Shape;1254;p66"/>
          <p:cNvSpPr txBox="1"/>
          <p:nvPr/>
        </p:nvSpPr>
        <p:spPr>
          <a:xfrm>
            <a:off x="2343672" y="309104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sp>
        <p:nvSpPr>
          <p:cNvPr id="1263" name="Google Shape;1263;p66"/>
          <p:cNvSpPr/>
          <p:nvPr/>
        </p:nvSpPr>
        <p:spPr>
          <a:xfrm>
            <a:off x="761323" y="2498325"/>
            <a:ext cx="1247600"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p:cNvSpPr txBox="1"/>
          <p:nvPr/>
        </p:nvSpPr>
        <p:spPr>
          <a:xfrm>
            <a:off x="761323" y="2612625"/>
            <a:ext cx="1247700"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Groups</a:t>
            </a:r>
            <a:endParaRPr sz="2000" b="1" dirty="0">
              <a:solidFill>
                <a:schemeClr val="dk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application</a:t>
            </a:r>
            <a:endParaRPr/>
          </a:p>
        </p:txBody>
      </p:sp>
      <p:graphicFrame>
        <p:nvGraphicFramePr>
          <p:cNvPr id="1269" name="Google Shape;1269;p67"/>
          <p:cNvGraphicFramePr/>
          <p:nvPr/>
        </p:nvGraphicFramePr>
        <p:xfrm>
          <a:off x="713263" y="1225049"/>
          <a:ext cx="7704025" cy="3265050"/>
        </p:xfrm>
        <a:graphic>
          <a:graphicData uri="http://schemas.openxmlformats.org/drawingml/2006/table">
            <a:tbl>
              <a:tblPr>
                <a:noFill/>
                <a:tableStyleId>{3A87069A-F472-4D29-B668-7B599F0932C7}</a:tableStyleId>
              </a:tblPr>
              <a:tblGrid>
                <a:gridCol w="923125">
                  <a:extLst>
                    <a:ext uri="{9D8B030D-6E8A-4147-A177-3AD203B41FA5}">
                      <a16:colId xmlns:a16="http://schemas.microsoft.com/office/drawing/2014/main" val="20000"/>
                    </a:ext>
                  </a:extLst>
                </a:gridCol>
                <a:gridCol w="1424300">
                  <a:extLst>
                    <a:ext uri="{9D8B030D-6E8A-4147-A177-3AD203B41FA5}">
                      <a16:colId xmlns:a16="http://schemas.microsoft.com/office/drawing/2014/main" val="20001"/>
                    </a:ext>
                  </a:extLst>
                </a:gridCol>
                <a:gridCol w="1111050">
                  <a:extLst>
                    <a:ext uri="{9D8B030D-6E8A-4147-A177-3AD203B41FA5}">
                      <a16:colId xmlns:a16="http://schemas.microsoft.com/office/drawing/2014/main" val="20002"/>
                    </a:ext>
                  </a:extLst>
                </a:gridCol>
                <a:gridCol w="419075">
                  <a:extLst>
                    <a:ext uri="{9D8B030D-6E8A-4147-A177-3AD203B41FA5}">
                      <a16:colId xmlns:a16="http://schemas.microsoft.com/office/drawing/2014/main" val="20003"/>
                    </a:ext>
                  </a:extLst>
                </a:gridCol>
                <a:gridCol w="427850">
                  <a:extLst>
                    <a:ext uri="{9D8B030D-6E8A-4147-A177-3AD203B41FA5}">
                      <a16:colId xmlns:a16="http://schemas.microsoft.com/office/drawing/2014/main" val="20004"/>
                    </a:ext>
                  </a:extLst>
                </a:gridCol>
                <a:gridCol w="436600">
                  <a:extLst>
                    <a:ext uri="{9D8B030D-6E8A-4147-A177-3AD203B41FA5}">
                      <a16:colId xmlns:a16="http://schemas.microsoft.com/office/drawing/2014/main" val="20005"/>
                    </a:ext>
                  </a:extLst>
                </a:gridCol>
                <a:gridCol w="445400">
                  <a:extLst>
                    <a:ext uri="{9D8B030D-6E8A-4147-A177-3AD203B41FA5}">
                      <a16:colId xmlns:a16="http://schemas.microsoft.com/office/drawing/2014/main" val="20006"/>
                    </a:ext>
                  </a:extLst>
                </a:gridCol>
                <a:gridCol w="427875">
                  <a:extLst>
                    <a:ext uri="{9D8B030D-6E8A-4147-A177-3AD203B41FA5}">
                      <a16:colId xmlns:a16="http://schemas.microsoft.com/office/drawing/2014/main" val="20007"/>
                    </a:ext>
                  </a:extLst>
                </a:gridCol>
                <a:gridCol w="410275">
                  <a:extLst>
                    <a:ext uri="{9D8B030D-6E8A-4147-A177-3AD203B41FA5}">
                      <a16:colId xmlns:a16="http://schemas.microsoft.com/office/drawing/2014/main" val="20008"/>
                    </a:ext>
                  </a:extLst>
                </a:gridCol>
                <a:gridCol w="1678475">
                  <a:extLst>
                    <a:ext uri="{9D8B030D-6E8A-4147-A177-3AD203B41FA5}">
                      <a16:colId xmlns:a16="http://schemas.microsoft.com/office/drawing/2014/main" val="20009"/>
                    </a:ext>
                  </a:extLst>
                </a:gridCol>
              </a:tblGrid>
              <a:tr h="45055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Description</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Protocol</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01</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02</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03</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04</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05</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06</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Patient Status</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1</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Despite being red, Mars is cold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A</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Favourable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2</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Earth is the planet with life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C</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3</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Venus has a beautiful name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B</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Slight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4</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Neptune is far away from us</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Grave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5</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Jupiter is a huge gas giant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Essay</a:t>
            </a:r>
            <a:endParaRPr/>
          </a:p>
        </p:txBody>
      </p:sp>
      <p:sp>
        <p:nvSpPr>
          <p:cNvPr id="1275" name="Google Shape;1275;p68"/>
          <p:cNvSpPr txBox="1">
            <a:spLocks noGrp="1"/>
          </p:cNvSpPr>
          <p:nvPr>
            <p:ph type="subTitle" idx="4294967295"/>
          </p:nvPr>
        </p:nvSpPr>
        <p:spPr>
          <a:xfrm>
            <a:off x="4208100" y="1358075"/>
            <a:ext cx="3973200" cy="288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marL="0" lvl="0" indent="0" algn="l" rtl="0">
              <a:spcBef>
                <a:spcPts val="0"/>
              </a:spcBef>
              <a:spcAft>
                <a:spcPts val="0"/>
              </a:spcAft>
              <a:buNone/>
            </a:pPr>
            <a:endParaRPr/>
          </a:p>
        </p:txBody>
      </p:sp>
      <p:sp>
        <p:nvSpPr>
          <p:cNvPr id="1276" name="Google Shape;1276;p68"/>
          <p:cNvSpPr txBox="1"/>
          <p:nvPr/>
        </p:nvSpPr>
        <p:spPr>
          <a:xfrm flipH="1">
            <a:off x="720010" y="1738026"/>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277" name="Google Shape;1277;p68"/>
          <p:cNvSpPr txBox="1"/>
          <p:nvPr/>
        </p:nvSpPr>
        <p:spPr>
          <a:xfrm flipH="1">
            <a:off x="720010" y="3361052"/>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278" name="Google Shape;1278;p68"/>
          <p:cNvSpPr txBox="1"/>
          <p:nvPr/>
        </p:nvSpPr>
        <p:spPr>
          <a:xfrm flipH="1">
            <a:off x="720012" y="215802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279" name="Google Shape;1279;p68"/>
          <p:cNvSpPr txBox="1"/>
          <p:nvPr/>
        </p:nvSpPr>
        <p:spPr>
          <a:xfrm flipH="1">
            <a:off x="720012" y="378105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Despite being red, Mars is a cold place</a:t>
            </a:r>
            <a:endParaRPr>
              <a:solidFill>
                <a:schemeClr val="dk1"/>
              </a:solidFill>
              <a:latin typeface="Lexend"/>
              <a:ea typeface="Lexend"/>
              <a:cs typeface="Lexend"/>
              <a:sym typeface="Lexend"/>
            </a:endParaRPr>
          </a:p>
        </p:txBody>
      </p:sp>
      <p:cxnSp>
        <p:nvCxnSpPr>
          <p:cNvPr id="1280" name="Google Shape;1280;p68"/>
          <p:cNvCxnSpPr>
            <a:stCxn id="1276" idx="1"/>
            <a:endCxn id="1275" idx="1"/>
          </p:cNvCxnSpPr>
          <p:nvPr/>
        </p:nvCxnSpPr>
        <p:spPr>
          <a:xfrm>
            <a:off x="2863210" y="1930476"/>
            <a:ext cx="1344900" cy="8718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81" name="Google Shape;1281;p68"/>
          <p:cNvCxnSpPr>
            <a:stCxn id="1277" idx="1"/>
            <a:endCxn id="1275" idx="1"/>
          </p:cNvCxnSpPr>
          <p:nvPr/>
        </p:nvCxnSpPr>
        <p:spPr>
          <a:xfrm rot="10800000" flipH="1">
            <a:off x="2863210" y="2802302"/>
            <a:ext cx="1344900" cy="751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87" name="Google Shape;1287;p6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88" name="Google Shape;1288;p69"/>
          <p:cNvSpPr txBox="1"/>
          <p:nvPr/>
        </p:nvSpPr>
        <p:spPr>
          <a:xfrm>
            <a:off x="1442200"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89" name="Google Shape;1289;p69"/>
          <p:cNvGrpSpPr/>
          <p:nvPr/>
        </p:nvGrpSpPr>
        <p:grpSpPr>
          <a:xfrm>
            <a:off x="6426096" y="4010158"/>
            <a:ext cx="593845" cy="593845"/>
            <a:chOff x="6426096" y="4010158"/>
            <a:chExt cx="593845" cy="593845"/>
          </a:xfrm>
        </p:grpSpPr>
        <p:sp>
          <p:nvSpPr>
            <p:cNvPr id="1290" name="Google Shape;1290;p69"/>
            <p:cNvSpPr/>
            <p:nvPr/>
          </p:nvSpPr>
          <p:spPr>
            <a:xfrm>
              <a:off x="6426096" y="401015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1" name="Google Shape;1291;p69"/>
            <p:cNvGrpSpPr/>
            <p:nvPr/>
          </p:nvGrpSpPr>
          <p:grpSpPr>
            <a:xfrm>
              <a:off x="6511135" y="4088376"/>
              <a:ext cx="423794" cy="437385"/>
              <a:chOff x="7983538" y="6161088"/>
              <a:chExt cx="544512" cy="561975"/>
            </a:xfrm>
          </p:grpSpPr>
          <p:sp>
            <p:nvSpPr>
              <p:cNvPr id="1292" name="Google Shape;1292;p69"/>
              <p:cNvSpPr/>
              <p:nvPr/>
            </p:nvSpPr>
            <p:spPr>
              <a:xfrm>
                <a:off x="8237538" y="6340475"/>
                <a:ext cx="38100" cy="104775"/>
              </a:xfrm>
              <a:custGeom>
                <a:avLst/>
                <a:gdLst/>
                <a:ahLst/>
                <a:cxnLst/>
                <a:rect l="l" t="t" r="r" b="b"/>
                <a:pathLst>
                  <a:path w="16" h="43" extrusionOk="0">
                    <a:moveTo>
                      <a:pt x="1" y="1"/>
                    </a:moveTo>
                    <a:cubicBezTo>
                      <a:pt x="0" y="1"/>
                      <a:pt x="0" y="1"/>
                      <a:pt x="0" y="1"/>
                    </a:cubicBezTo>
                    <a:cubicBezTo>
                      <a:pt x="0" y="42"/>
                      <a:pt x="0" y="42"/>
                      <a:pt x="0" y="42"/>
                    </a:cubicBezTo>
                    <a:cubicBezTo>
                      <a:pt x="5" y="43"/>
                      <a:pt x="11" y="42"/>
                      <a:pt x="16" y="41"/>
                    </a:cubicBezTo>
                    <a:cubicBezTo>
                      <a:pt x="16" y="2"/>
                      <a:pt x="16" y="2"/>
                      <a:pt x="16" y="2"/>
                    </a:cubicBezTo>
                    <a:cubicBezTo>
                      <a:pt x="15" y="1"/>
                      <a:pt x="15" y="1"/>
                      <a:pt x="14" y="1"/>
                    </a:cubicBezTo>
                    <a:cubicBezTo>
                      <a:pt x="9" y="0"/>
                      <a:pt x="8" y="0"/>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69"/>
              <p:cNvSpPr/>
              <p:nvPr/>
            </p:nvSpPr>
            <p:spPr>
              <a:xfrm>
                <a:off x="8213726" y="6161088"/>
                <a:ext cx="84137" cy="85725"/>
              </a:xfrm>
              <a:custGeom>
                <a:avLst/>
                <a:gdLst/>
                <a:ahLst/>
                <a:cxnLst/>
                <a:rect l="l" t="t" r="r" b="b"/>
                <a:pathLst>
                  <a:path w="35" h="36" extrusionOk="0">
                    <a:moveTo>
                      <a:pt x="18" y="0"/>
                    </a:moveTo>
                    <a:cubicBezTo>
                      <a:pt x="8" y="0"/>
                      <a:pt x="0" y="8"/>
                      <a:pt x="0" y="18"/>
                    </a:cubicBezTo>
                    <a:cubicBezTo>
                      <a:pt x="0" y="25"/>
                      <a:pt x="4" y="31"/>
                      <a:pt x="10" y="34"/>
                    </a:cubicBezTo>
                    <a:cubicBezTo>
                      <a:pt x="10" y="36"/>
                      <a:pt x="10" y="36"/>
                      <a:pt x="10" y="36"/>
                    </a:cubicBezTo>
                    <a:cubicBezTo>
                      <a:pt x="10" y="36"/>
                      <a:pt x="10" y="36"/>
                      <a:pt x="10" y="36"/>
                    </a:cubicBezTo>
                    <a:cubicBezTo>
                      <a:pt x="25" y="36"/>
                      <a:pt x="25" y="36"/>
                      <a:pt x="25" y="36"/>
                    </a:cubicBezTo>
                    <a:cubicBezTo>
                      <a:pt x="25" y="36"/>
                      <a:pt x="25" y="36"/>
                      <a:pt x="26" y="36"/>
                    </a:cubicBezTo>
                    <a:cubicBezTo>
                      <a:pt x="26" y="34"/>
                      <a:pt x="26" y="34"/>
                      <a:pt x="26" y="34"/>
                    </a:cubicBezTo>
                    <a:cubicBezTo>
                      <a:pt x="31" y="31"/>
                      <a:pt x="35" y="25"/>
                      <a:pt x="35" y="18"/>
                    </a:cubicBezTo>
                    <a:cubicBezTo>
                      <a:pt x="35" y="8"/>
                      <a:pt x="28" y="0"/>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69"/>
              <p:cNvSpPr/>
              <p:nvPr/>
            </p:nvSpPr>
            <p:spPr>
              <a:xfrm>
                <a:off x="8237538" y="6475413"/>
                <a:ext cx="38100" cy="92075"/>
              </a:xfrm>
              <a:custGeom>
                <a:avLst/>
                <a:gdLst/>
                <a:ahLst/>
                <a:cxnLst/>
                <a:rect l="l" t="t" r="r" b="b"/>
                <a:pathLst>
                  <a:path w="16" h="38" extrusionOk="0">
                    <a:moveTo>
                      <a:pt x="0" y="2"/>
                    </a:moveTo>
                    <a:cubicBezTo>
                      <a:pt x="0" y="35"/>
                      <a:pt x="0" y="35"/>
                      <a:pt x="0" y="35"/>
                    </a:cubicBezTo>
                    <a:cubicBezTo>
                      <a:pt x="6" y="38"/>
                      <a:pt x="11" y="36"/>
                      <a:pt x="14" y="35"/>
                    </a:cubicBezTo>
                    <a:cubicBezTo>
                      <a:pt x="14" y="35"/>
                      <a:pt x="15" y="34"/>
                      <a:pt x="16" y="34"/>
                    </a:cubicBezTo>
                    <a:cubicBezTo>
                      <a:pt x="16" y="3"/>
                      <a:pt x="16" y="3"/>
                      <a:pt x="16" y="3"/>
                    </a:cubicBezTo>
                    <a:cubicBezTo>
                      <a:pt x="15" y="3"/>
                      <a:pt x="14" y="2"/>
                      <a:pt x="13" y="2"/>
                    </a:cubicBezTo>
                    <a:cubicBezTo>
                      <a:pt x="13" y="2"/>
                      <a:pt x="13" y="2"/>
                      <a:pt x="13" y="2"/>
                    </a:cubicBezTo>
                    <a:cubicBezTo>
                      <a:pt x="9" y="0"/>
                      <a:pt x="6" y="1"/>
                      <a:pt x="1" y="2"/>
                    </a:cubicBezTo>
                    <a:cubicBezTo>
                      <a:pt x="1" y="2"/>
                      <a:pt x="0" y="2"/>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69"/>
              <p:cNvSpPr/>
              <p:nvPr/>
            </p:nvSpPr>
            <p:spPr>
              <a:xfrm>
                <a:off x="8237538" y="6605588"/>
                <a:ext cx="38100" cy="107950"/>
              </a:xfrm>
              <a:custGeom>
                <a:avLst/>
                <a:gdLst/>
                <a:ahLst/>
                <a:cxnLst/>
                <a:rect l="l" t="t" r="r" b="b"/>
                <a:pathLst>
                  <a:path w="16" h="45" extrusionOk="0">
                    <a:moveTo>
                      <a:pt x="0" y="3"/>
                    </a:moveTo>
                    <a:cubicBezTo>
                      <a:pt x="0" y="37"/>
                      <a:pt x="0" y="37"/>
                      <a:pt x="0" y="37"/>
                    </a:cubicBezTo>
                    <a:cubicBezTo>
                      <a:pt x="0" y="37"/>
                      <a:pt x="0" y="37"/>
                      <a:pt x="0" y="37"/>
                    </a:cubicBezTo>
                    <a:cubicBezTo>
                      <a:pt x="0" y="42"/>
                      <a:pt x="3" y="45"/>
                      <a:pt x="8" y="45"/>
                    </a:cubicBezTo>
                    <a:cubicBezTo>
                      <a:pt x="12" y="45"/>
                      <a:pt x="16" y="42"/>
                      <a:pt x="16" y="37"/>
                    </a:cubicBezTo>
                    <a:cubicBezTo>
                      <a:pt x="16" y="4"/>
                      <a:pt x="16" y="4"/>
                      <a:pt x="16" y="4"/>
                    </a:cubicBezTo>
                    <a:cubicBezTo>
                      <a:pt x="15" y="4"/>
                      <a:pt x="14" y="3"/>
                      <a:pt x="13" y="3"/>
                    </a:cubicBezTo>
                    <a:cubicBezTo>
                      <a:pt x="8" y="0"/>
                      <a:pt x="4" y="0"/>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69"/>
              <p:cNvSpPr/>
              <p:nvPr/>
            </p:nvSpPr>
            <p:spPr>
              <a:xfrm>
                <a:off x="8062913" y="6356350"/>
                <a:ext cx="381000" cy="366712"/>
              </a:xfrm>
              <a:custGeom>
                <a:avLst/>
                <a:gdLst/>
                <a:ahLst/>
                <a:cxnLst/>
                <a:rect l="l" t="t" r="r" b="b"/>
                <a:pathLst>
                  <a:path w="159" h="153" extrusionOk="0">
                    <a:moveTo>
                      <a:pt x="86" y="53"/>
                    </a:moveTo>
                    <a:cubicBezTo>
                      <a:pt x="86" y="53"/>
                      <a:pt x="86" y="53"/>
                      <a:pt x="86" y="53"/>
                    </a:cubicBezTo>
                    <a:cubicBezTo>
                      <a:pt x="87" y="53"/>
                      <a:pt x="88" y="53"/>
                      <a:pt x="89" y="54"/>
                    </a:cubicBezTo>
                    <a:cubicBezTo>
                      <a:pt x="101" y="59"/>
                      <a:pt x="101" y="66"/>
                      <a:pt x="101" y="69"/>
                    </a:cubicBezTo>
                    <a:cubicBezTo>
                      <a:pt x="101" y="72"/>
                      <a:pt x="99" y="76"/>
                      <a:pt x="95" y="79"/>
                    </a:cubicBezTo>
                    <a:cubicBezTo>
                      <a:pt x="93" y="81"/>
                      <a:pt x="91" y="82"/>
                      <a:pt x="89" y="83"/>
                    </a:cubicBezTo>
                    <a:cubicBezTo>
                      <a:pt x="88" y="84"/>
                      <a:pt x="87" y="84"/>
                      <a:pt x="87" y="84"/>
                    </a:cubicBezTo>
                    <a:cubicBezTo>
                      <a:pt x="84" y="86"/>
                      <a:pt x="79" y="88"/>
                      <a:pt x="73" y="84"/>
                    </a:cubicBezTo>
                    <a:cubicBezTo>
                      <a:pt x="70" y="82"/>
                      <a:pt x="68" y="82"/>
                      <a:pt x="65" y="79"/>
                    </a:cubicBezTo>
                    <a:cubicBezTo>
                      <a:pt x="61" y="76"/>
                      <a:pt x="59" y="72"/>
                      <a:pt x="59" y="68"/>
                    </a:cubicBezTo>
                    <a:cubicBezTo>
                      <a:pt x="59" y="65"/>
                      <a:pt x="58" y="59"/>
                      <a:pt x="73" y="53"/>
                    </a:cubicBezTo>
                    <a:cubicBezTo>
                      <a:pt x="73" y="53"/>
                      <a:pt x="74" y="53"/>
                      <a:pt x="74" y="52"/>
                    </a:cubicBezTo>
                    <a:cubicBezTo>
                      <a:pt x="79" y="51"/>
                      <a:pt x="82" y="51"/>
                      <a:pt x="86" y="53"/>
                    </a:cubicBezTo>
                    <a:close/>
                    <a:moveTo>
                      <a:pt x="73" y="35"/>
                    </a:moveTo>
                    <a:cubicBezTo>
                      <a:pt x="73" y="35"/>
                      <a:pt x="72" y="35"/>
                      <a:pt x="72" y="35"/>
                    </a:cubicBezTo>
                    <a:cubicBezTo>
                      <a:pt x="66" y="33"/>
                      <a:pt x="60" y="32"/>
                      <a:pt x="47" y="29"/>
                    </a:cubicBezTo>
                    <a:cubicBezTo>
                      <a:pt x="35" y="26"/>
                      <a:pt x="22" y="20"/>
                      <a:pt x="20" y="18"/>
                    </a:cubicBezTo>
                    <a:cubicBezTo>
                      <a:pt x="20" y="18"/>
                      <a:pt x="21" y="17"/>
                      <a:pt x="21" y="17"/>
                    </a:cubicBezTo>
                    <a:cubicBezTo>
                      <a:pt x="22" y="17"/>
                      <a:pt x="24" y="16"/>
                      <a:pt x="26" y="16"/>
                    </a:cubicBezTo>
                    <a:cubicBezTo>
                      <a:pt x="31" y="15"/>
                      <a:pt x="36" y="14"/>
                      <a:pt x="43" y="14"/>
                    </a:cubicBezTo>
                    <a:cubicBezTo>
                      <a:pt x="55" y="14"/>
                      <a:pt x="55" y="14"/>
                      <a:pt x="57" y="14"/>
                    </a:cubicBezTo>
                    <a:cubicBezTo>
                      <a:pt x="58" y="14"/>
                      <a:pt x="66" y="14"/>
                      <a:pt x="66" y="9"/>
                    </a:cubicBezTo>
                    <a:cubicBezTo>
                      <a:pt x="66" y="3"/>
                      <a:pt x="62" y="3"/>
                      <a:pt x="59" y="2"/>
                    </a:cubicBezTo>
                    <a:cubicBezTo>
                      <a:pt x="54" y="1"/>
                      <a:pt x="56" y="1"/>
                      <a:pt x="50" y="2"/>
                    </a:cubicBezTo>
                    <a:cubicBezTo>
                      <a:pt x="39" y="2"/>
                      <a:pt x="5" y="0"/>
                      <a:pt x="0" y="17"/>
                    </a:cubicBezTo>
                    <a:cubicBezTo>
                      <a:pt x="0" y="18"/>
                      <a:pt x="0" y="18"/>
                      <a:pt x="0" y="19"/>
                    </a:cubicBezTo>
                    <a:cubicBezTo>
                      <a:pt x="2" y="34"/>
                      <a:pt x="34" y="41"/>
                      <a:pt x="57" y="46"/>
                    </a:cubicBezTo>
                    <a:cubicBezTo>
                      <a:pt x="49" y="51"/>
                      <a:pt x="45" y="58"/>
                      <a:pt x="43" y="67"/>
                    </a:cubicBezTo>
                    <a:cubicBezTo>
                      <a:pt x="43" y="77"/>
                      <a:pt x="50" y="86"/>
                      <a:pt x="68" y="96"/>
                    </a:cubicBezTo>
                    <a:cubicBezTo>
                      <a:pt x="55" y="106"/>
                      <a:pt x="46" y="115"/>
                      <a:pt x="46" y="126"/>
                    </a:cubicBezTo>
                    <a:cubicBezTo>
                      <a:pt x="47" y="134"/>
                      <a:pt x="54" y="145"/>
                      <a:pt x="67" y="152"/>
                    </a:cubicBezTo>
                    <a:cubicBezTo>
                      <a:pt x="68" y="153"/>
                      <a:pt x="70" y="153"/>
                      <a:pt x="69" y="151"/>
                    </a:cubicBezTo>
                    <a:cubicBezTo>
                      <a:pt x="66" y="145"/>
                      <a:pt x="60" y="135"/>
                      <a:pt x="60" y="129"/>
                    </a:cubicBezTo>
                    <a:cubicBezTo>
                      <a:pt x="59" y="124"/>
                      <a:pt x="61" y="117"/>
                      <a:pt x="71" y="110"/>
                    </a:cubicBezTo>
                    <a:cubicBezTo>
                      <a:pt x="71" y="109"/>
                      <a:pt x="72" y="108"/>
                      <a:pt x="73" y="108"/>
                    </a:cubicBezTo>
                    <a:cubicBezTo>
                      <a:pt x="77" y="105"/>
                      <a:pt x="81" y="105"/>
                      <a:pt x="86" y="107"/>
                    </a:cubicBezTo>
                    <a:cubicBezTo>
                      <a:pt x="87" y="108"/>
                      <a:pt x="88" y="108"/>
                      <a:pt x="89" y="109"/>
                    </a:cubicBezTo>
                    <a:cubicBezTo>
                      <a:pt x="97" y="116"/>
                      <a:pt x="101" y="124"/>
                      <a:pt x="100" y="129"/>
                    </a:cubicBezTo>
                    <a:cubicBezTo>
                      <a:pt x="99" y="135"/>
                      <a:pt x="94" y="145"/>
                      <a:pt x="91" y="150"/>
                    </a:cubicBezTo>
                    <a:cubicBezTo>
                      <a:pt x="90" y="152"/>
                      <a:pt x="91" y="153"/>
                      <a:pt x="93" y="152"/>
                    </a:cubicBezTo>
                    <a:cubicBezTo>
                      <a:pt x="105" y="144"/>
                      <a:pt x="112" y="134"/>
                      <a:pt x="113" y="126"/>
                    </a:cubicBezTo>
                    <a:cubicBezTo>
                      <a:pt x="114" y="115"/>
                      <a:pt x="105" y="106"/>
                      <a:pt x="91" y="96"/>
                    </a:cubicBezTo>
                    <a:cubicBezTo>
                      <a:pt x="109" y="86"/>
                      <a:pt x="117" y="77"/>
                      <a:pt x="116" y="67"/>
                    </a:cubicBezTo>
                    <a:cubicBezTo>
                      <a:pt x="114" y="58"/>
                      <a:pt x="110" y="51"/>
                      <a:pt x="102" y="46"/>
                    </a:cubicBezTo>
                    <a:cubicBezTo>
                      <a:pt x="126" y="41"/>
                      <a:pt x="158" y="34"/>
                      <a:pt x="159" y="19"/>
                    </a:cubicBezTo>
                    <a:cubicBezTo>
                      <a:pt x="159" y="18"/>
                      <a:pt x="159" y="18"/>
                      <a:pt x="159" y="17"/>
                    </a:cubicBezTo>
                    <a:cubicBezTo>
                      <a:pt x="155" y="0"/>
                      <a:pt x="121" y="2"/>
                      <a:pt x="110" y="2"/>
                    </a:cubicBezTo>
                    <a:cubicBezTo>
                      <a:pt x="103" y="1"/>
                      <a:pt x="104" y="1"/>
                      <a:pt x="101" y="1"/>
                    </a:cubicBezTo>
                    <a:cubicBezTo>
                      <a:pt x="98" y="1"/>
                      <a:pt x="94" y="3"/>
                      <a:pt x="94" y="8"/>
                    </a:cubicBezTo>
                    <a:cubicBezTo>
                      <a:pt x="94" y="13"/>
                      <a:pt x="99" y="14"/>
                      <a:pt x="103" y="14"/>
                    </a:cubicBezTo>
                    <a:cubicBezTo>
                      <a:pt x="104" y="14"/>
                      <a:pt x="105" y="14"/>
                      <a:pt x="117" y="14"/>
                    </a:cubicBezTo>
                    <a:cubicBezTo>
                      <a:pt x="123" y="14"/>
                      <a:pt x="129" y="15"/>
                      <a:pt x="133" y="16"/>
                    </a:cubicBezTo>
                    <a:cubicBezTo>
                      <a:pt x="136" y="16"/>
                      <a:pt x="137" y="17"/>
                      <a:pt x="138" y="17"/>
                    </a:cubicBezTo>
                    <a:cubicBezTo>
                      <a:pt x="139" y="17"/>
                      <a:pt x="139" y="18"/>
                      <a:pt x="139" y="18"/>
                    </a:cubicBezTo>
                    <a:cubicBezTo>
                      <a:pt x="137" y="20"/>
                      <a:pt x="124" y="26"/>
                      <a:pt x="112" y="29"/>
                    </a:cubicBezTo>
                    <a:cubicBezTo>
                      <a:pt x="101" y="32"/>
                      <a:pt x="92" y="34"/>
                      <a:pt x="89" y="34"/>
                    </a:cubicBezTo>
                    <a:cubicBezTo>
                      <a:pt x="89" y="34"/>
                      <a:pt x="89" y="34"/>
                      <a:pt x="89" y="35"/>
                    </a:cubicBezTo>
                    <a:cubicBezTo>
                      <a:pt x="84" y="35"/>
                      <a:pt x="78" y="36"/>
                      <a:pt x="73"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69"/>
              <p:cNvSpPr/>
              <p:nvPr/>
            </p:nvSpPr>
            <p:spPr>
              <a:xfrm>
                <a:off x="7983538" y="6189663"/>
                <a:ext cx="544512" cy="163512"/>
              </a:xfrm>
              <a:custGeom>
                <a:avLst/>
                <a:gdLst/>
                <a:ahLst/>
                <a:cxnLst/>
                <a:rect l="l" t="t" r="r" b="b"/>
                <a:pathLst>
                  <a:path w="227" h="68" extrusionOk="0">
                    <a:moveTo>
                      <a:pt x="216" y="43"/>
                    </a:moveTo>
                    <a:cubicBezTo>
                      <a:pt x="187" y="38"/>
                      <a:pt x="164" y="11"/>
                      <a:pt x="158" y="6"/>
                    </a:cubicBezTo>
                    <a:cubicBezTo>
                      <a:pt x="150" y="0"/>
                      <a:pt x="145" y="1"/>
                      <a:pt x="138" y="15"/>
                    </a:cubicBezTo>
                    <a:cubicBezTo>
                      <a:pt x="133" y="23"/>
                      <a:pt x="126" y="24"/>
                      <a:pt x="122" y="24"/>
                    </a:cubicBezTo>
                    <a:cubicBezTo>
                      <a:pt x="121" y="24"/>
                      <a:pt x="121" y="24"/>
                      <a:pt x="121" y="24"/>
                    </a:cubicBezTo>
                    <a:cubicBezTo>
                      <a:pt x="106" y="24"/>
                      <a:pt x="106" y="24"/>
                      <a:pt x="106" y="24"/>
                    </a:cubicBezTo>
                    <a:cubicBezTo>
                      <a:pt x="106" y="24"/>
                      <a:pt x="106" y="24"/>
                      <a:pt x="106" y="24"/>
                    </a:cubicBezTo>
                    <a:cubicBezTo>
                      <a:pt x="101" y="24"/>
                      <a:pt x="94" y="23"/>
                      <a:pt x="89" y="15"/>
                    </a:cubicBezTo>
                    <a:cubicBezTo>
                      <a:pt x="82" y="1"/>
                      <a:pt x="76" y="0"/>
                      <a:pt x="69" y="6"/>
                    </a:cubicBezTo>
                    <a:cubicBezTo>
                      <a:pt x="63" y="11"/>
                      <a:pt x="39" y="38"/>
                      <a:pt x="9" y="43"/>
                    </a:cubicBezTo>
                    <a:cubicBezTo>
                      <a:pt x="1" y="45"/>
                      <a:pt x="0" y="49"/>
                      <a:pt x="5" y="52"/>
                    </a:cubicBezTo>
                    <a:cubicBezTo>
                      <a:pt x="9" y="55"/>
                      <a:pt x="15" y="58"/>
                      <a:pt x="24" y="56"/>
                    </a:cubicBezTo>
                    <a:cubicBezTo>
                      <a:pt x="24" y="56"/>
                      <a:pt x="34" y="67"/>
                      <a:pt x="50" y="59"/>
                    </a:cubicBezTo>
                    <a:cubicBezTo>
                      <a:pt x="50" y="59"/>
                      <a:pt x="59" y="67"/>
                      <a:pt x="73" y="60"/>
                    </a:cubicBezTo>
                    <a:cubicBezTo>
                      <a:pt x="73" y="60"/>
                      <a:pt x="83" y="68"/>
                      <a:pt x="94" y="61"/>
                    </a:cubicBezTo>
                    <a:cubicBezTo>
                      <a:pt x="94" y="61"/>
                      <a:pt x="99" y="65"/>
                      <a:pt x="106" y="64"/>
                    </a:cubicBezTo>
                    <a:cubicBezTo>
                      <a:pt x="106" y="64"/>
                      <a:pt x="106" y="64"/>
                      <a:pt x="107" y="64"/>
                    </a:cubicBezTo>
                    <a:cubicBezTo>
                      <a:pt x="114" y="63"/>
                      <a:pt x="115" y="63"/>
                      <a:pt x="120" y="64"/>
                    </a:cubicBezTo>
                    <a:cubicBezTo>
                      <a:pt x="121" y="64"/>
                      <a:pt x="121" y="64"/>
                      <a:pt x="122" y="65"/>
                    </a:cubicBezTo>
                    <a:cubicBezTo>
                      <a:pt x="127" y="65"/>
                      <a:pt x="133" y="61"/>
                      <a:pt x="133" y="61"/>
                    </a:cubicBezTo>
                    <a:cubicBezTo>
                      <a:pt x="144" y="68"/>
                      <a:pt x="154" y="60"/>
                      <a:pt x="154" y="60"/>
                    </a:cubicBezTo>
                    <a:cubicBezTo>
                      <a:pt x="168" y="67"/>
                      <a:pt x="177" y="59"/>
                      <a:pt x="177" y="59"/>
                    </a:cubicBezTo>
                    <a:cubicBezTo>
                      <a:pt x="193" y="67"/>
                      <a:pt x="203" y="56"/>
                      <a:pt x="203" y="56"/>
                    </a:cubicBezTo>
                    <a:cubicBezTo>
                      <a:pt x="210" y="57"/>
                      <a:pt x="216" y="56"/>
                      <a:pt x="220" y="54"/>
                    </a:cubicBezTo>
                    <a:cubicBezTo>
                      <a:pt x="227" y="50"/>
                      <a:pt x="226" y="45"/>
                      <a:pt x="216"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8" name="Google Shape;1298;p69"/>
          <p:cNvGrpSpPr/>
          <p:nvPr/>
        </p:nvGrpSpPr>
        <p:grpSpPr>
          <a:xfrm>
            <a:off x="8212846" y="2353833"/>
            <a:ext cx="593845" cy="593845"/>
            <a:chOff x="7836921" y="296933"/>
            <a:chExt cx="593845" cy="593845"/>
          </a:xfrm>
        </p:grpSpPr>
        <p:sp>
          <p:nvSpPr>
            <p:cNvPr id="1299" name="Google Shape;1299;p69"/>
            <p:cNvSpPr/>
            <p:nvPr/>
          </p:nvSpPr>
          <p:spPr>
            <a:xfrm>
              <a:off x="7836921" y="29693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0" name="Google Shape;1300;p69"/>
            <p:cNvGrpSpPr/>
            <p:nvPr/>
          </p:nvGrpSpPr>
          <p:grpSpPr>
            <a:xfrm>
              <a:off x="7961023" y="349209"/>
              <a:ext cx="345663" cy="489281"/>
              <a:chOff x="2959101" y="966788"/>
              <a:chExt cx="244475" cy="346075"/>
            </a:xfrm>
          </p:grpSpPr>
          <p:sp>
            <p:nvSpPr>
              <p:cNvPr id="1301" name="Google Shape;1301;p69"/>
              <p:cNvSpPr/>
              <p:nvPr/>
            </p:nvSpPr>
            <p:spPr>
              <a:xfrm>
                <a:off x="2959101" y="966788"/>
                <a:ext cx="163512" cy="249238"/>
              </a:xfrm>
              <a:custGeom>
                <a:avLst/>
                <a:gdLst/>
                <a:ahLst/>
                <a:cxnLst/>
                <a:rect l="l" t="t" r="r" b="b"/>
                <a:pathLst>
                  <a:path w="68" h="104" extrusionOk="0">
                    <a:moveTo>
                      <a:pt x="37" y="6"/>
                    </a:moveTo>
                    <a:cubicBezTo>
                      <a:pt x="34" y="4"/>
                      <a:pt x="29" y="0"/>
                      <a:pt x="28" y="9"/>
                    </a:cubicBezTo>
                    <a:cubicBezTo>
                      <a:pt x="24" y="32"/>
                      <a:pt x="0" y="47"/>
                      <a:pt x="0" y="70"/>
                    </a:cubicBezTo>
                    <a:cubicBezTo>
                      <a:pt x="0" y="89"/>
                      <a:pt x="15" y="104"/>
                      <a:pt x="34" y="104"/>
                    </a:cubicBezTo>
                    <a:cubicBezTo>
                      <a:pt x="53" y="104"/>
                      <a:pt x="68" y="89"/>
                      <a:pt x="68" y="70"/>
                    </a:cubicBezTo>
                    <a:cubicBezTo>
                      <a:pt x="68" y="53"/>
                      <a:pt x="61" y="27"/>
                      <a:pt x="37" y="6"/>
                    </a:cubicBezTo>
                    <a:close/>
                    <a:moveTo>
                      <a:pt x="21" y="88"/>
                    </a:moveTo>
                    <a:cubicBezTo>
                      <a:pt x="20" y="89"/>
                      <a:pt x="19" y="89"/>
                      <a:pt x="19" y="89"/>
                    </a:cubicBezTo>
                    <a:cubicBezTo>
                      <a:pt x="18" y="89"/>
                      <a:pt x="17" y="89"/>
                      <a:pt x="17" y="88"/>
                    </a:cubicBezTo>
                    <a:cubicBezTo>
                      <a:pt x="17" y="88"/>
                      <a:pt x="10" y="83"/>
                      <a:pt x="8" y="73"/>
                    </a:cubicBezTo>
                    <a:cubicBezTo>
                      <a:pt x="7" y="63"/>
                      <a:pt x="13" y="53"/>
                      <a:pt x="14" y="53"/>
                    </a:cubicBezTo>
                    <a:cubicBezTo>
                      <a:pt x="15" y="52"/>
                      <a:pt x="16" y="51"/>
                      <a:pt x="17" y="52"/>
                    </a:cubicBezTo>
                    <a:cubicBezTo>
                      <a:pt x="19" y="53"/>
                      <a:pt x="19" y="55"/>
                      <a:pt x="18" y="56"/>
                    </a:cubicBezTo>
                    <a:cubicBezTo>
                      <a:pt x="18" y="56"/>
                      <a:pt x="12" y="64"/>
                      <a:pt x="13" y="72"/>
                    </a:cubicBezTo>
                    <a:cubicBezTo>
                      <a:pt x="15" y="80"/>
                      <a:pt x="20" y="84"/>
                      <a:pt x="20" y="84"/>
                    </a:cubicBezTo>
                    <a:cubicBezTo>
                      <a:pt x="21" y="85"/>
                      <a:pt x="22" y="87"/>
                      <a:pt x="21" y="8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69"/>
              <p:cNvSpPr/>
              <p:nvPr/>
            </p:nvSpPr>
            <p:spPr>
              <a:xfrm>
                <a:off x="2976563" y="1089025"/>
                <a:ext cx="34925" cy="92075"/>
              </a:xfrm>
              <a:custGeom>
                <a:avLst/>
                <a:gdLst/>
                <a:ahLst/>
                <a:cxnLst/>
                <a:rect l="l" t="t" r="r" b="b"/>
                <a:pathLst>
                  <a:path w="15" h="38" extrusionOk="0">
                    <a:moveTo>
                      <a:pt x="13" y="33"/>
                    </a:moveTo>
                    <a:cubicBezTo>
                      <a:pt x="13" y="33"/>
                      <a:pt x="8" y="29"/>
                      <a:pt x="6" y="21"/>
                    </a:cubicBezTo>
                    <a:cubicBezTo>
                      <a:pt x="5" y="13"/>
                      <a:pt x="11" y="5"/>
                      <a:pt x="11" y="5"/>
                    </a:cubicBezTo>
                    <a:cubicBezTo>
                      <a:pt x="12" y="4"/>
                      <a:pt x="12" y="2"/>
                      <a:pt x="10" y="1"/>
                    </a:cubicBezTo>
                    <a:cubicBezTo>
                      <a:pt x="9" y="0"/>
                      <a:pt x="8" y="1"/>
                      <a:pt x="7" y="2"/>
                    </a:cubicBezTo>
                    <a:cubicBezTo>
                      <a:pt x="6" y="2"/>
                      <a:pt x="0" y="12"/>
                      <a:pt x="1" y="22"/>
                    </a:cubicBezTo>
                    <a:cubicBezTo>
                      <a:pt x="3" y="32"/>
                      <a:pt x="10" y="37"/>
                      <a:pt x="10" y="37"/>
                    </a:cubicBezTo>
                    <a:cubicBezTo>
                      <a:pt x="10" y="38"/>
                      <a:pt x="11" y="38"/>
                      <a:pt x="12" y="38"/>
                    </a:cubicBezTo>
                    <a:cubicBezTo>
                      <a:pt x="12" y="38"/>
                      <a:pt x="13" y="38"/>
                      <a:pt x="14" y="37"/>
                    </a:cubicBezTo>
                    <a:cubicBezTo>
                      <a:pt x="15" y="36"/>
                      <a:pt x="14" y="34"/>
                      <a:pt x="13" y="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69"/>
              <p:cNvSpPr/>
              <p:nvPr/>
            </p:nvSpPr>
            <p:spPr>
              <a:xfrm>
                <a:off x="3109913" y="1169988"/>
                <a:ext cx="93662" cy="142875"/>
              </a:xfrm>
              <a:custGeom>
                <a:avLst/>
                <a:gdLst/>
                <a:ahLst/>
                <a:cxnLst/>
                <a:rect l="l" t="t" r="r" b="b"/>
                <a:pathLst>
                  <a:path w="39" h="59" extrusionOk="0">
                    <a:moveTo>
                      <a:pt x="21" y="3"/>
                    </a:moveTo>
                    <a:cubicBezTo>
                      <a:pt x="20" y="2"/>
                      <a:pt x="16" y="0"/>
                      <a:pt x="16" y="5"/>
                    </a:cubicBezTo>
                    <a:cubicBezTo>
                      <a:pt x="14" y="18"/>
                      <a:pt x="0" y="27"/>
                      <a:pt x="0" y="39"/>
                    </a:cubicBezTo>
                    <a:cubicBezTo>
                      <a:pt x="0" y="50"/>
                      <a:pt x="9" y="59"/>
                      <a:pt x="19" y="59"/>
                    </a:cubicBezTo>
                    <a:cubicBezTo>
                      <a:pt x="30" y="59"/>
                      <a:pt x="39" y="50"/>
                      <a:pt x="39" y="39"/>
                    </a:cubicBezTo>
                    <a:cubicBezTo>
                      <a:pt x="39" y="30"/>
                      <a:pt x="35" y="15"/>
                      <a:pt x="21" y="3"/>
                    </a:cubicBezTo>
                    <a:close/>
                    <a:moveTo>
                      <a:pt x="12" y="50"/>
                    </a:moveTo>
                    <a:cubicBezTo>
                      <a:pt x="11" y="50"/>
                      <a:pt x="11" y="50"/>
                      <a:pt x="11" y="50"/>
                    </a:cubicBezTo>
                    <a:cubicBezTo>
                      <a:pt x="10" y="50"/>
                      <a:pt x="10" y="50"/>
                      <a:pt x="10" y="50"/>
                    </a:cubicBezTo>
                    <a:cubicBezTo>
                      <a:pt x="9" y="50"/>
                      <a:pt x="5" y="47"/>
                      <a:pt x="5" y="41"/>
                    </a:cubicBezTo>
                    <a:cubicBezTo>
                      <a:pt x="4" y="35"/>
                      <a:pt x="8" y="30"/>
                      <a:pt x="8" y="30"/>
                    </a:cubicBezTo>
                    <a:cubicBezTo>
                      <a:pt x="8" y="29"/>
                      <a:pt x="9" y="29"/>
                      <a:pt x="10" y="29"/>
                    </a:cubicBezTo>
                    <a:cubicBezTo>
                      <a:pt x="11" y="30"/>
                      <a:pt x="11" y="31"/>
                      <a:pt x="10" y="31"/>
                    </a:cubicBezTo>
                    <a:cubicBezTo>
                      <a:pt x="10" y="32"/>
                      <a:pt x="7" y="36"/>
                      <a:pt x="8" y="41"/>
                    </a:cubicBezTo>
                    <a:cubicBezTo>
                      <a:pt x="8" y="45"/>
                      <a:pt x="11" y="47"/>
                      <a:pt x="11" y="47"/>
                    </a:cubicBezTo>
                    <a:cubicBezTo>
                      <a:pt x="12" y="48"/>
                      <a:pt x="12" y="49"/>
                      <a:pt x="12"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69"/>
              <p:cNvSpPr/>
              <p:nvPr/>
            </p:nvSpPr>
            <p:spPr>
              <a:xfrm>
                <a:off x="3119438" y="1239838"/>
                <a:ext cx="20638" cy="50800"/>
              </a:xfrm>
              <a:custGeom>
                <a:avLst/>
                <a:gdLst/>
                <a:ahLst/>
                <a:cxnLst/>
                <a:rect l="l" t="t" r="r" b="b"/>
                <a:pathLst>
                  <a:path w="8" h="21" extrusionOk="0">
                    <a:moveTo>
                      <a:pt x="7" y="18"/>
                    </a:moveTo>
                    <a:cubicBezTo>
                      <a:pt x="7" y="18"/>
                      <a:pt x="4" y="16"/>
                      <a:pt x="4" y="12"/>
                    </a:cubicBezTo>
                    <a:cubicBezTo>
                      <a:pt x="3" y="7"/>
                      <a:pt x="6" y="3"/>
                      <a:pt x="6" y="2"/>
                    </a:cubicBezTo>
                    <a:cubicBezTo>
                      <a:pt x="7" y="2"/>
                      <a:pt x="7" y="1"/>
                      <a:pt x="6" y="0"/>
                    </a:cubicBezTo>
                    <a:cubicBezTo>
                      <a:pt x="5" y="0"/>
                      <a:pt x="4" y="0"/>
                      <a:pt x="4" y="1"/>
                    </a:cubicBezTo>
                    <a:cubicBezTo>
                      <a:pt x="4" y="1"/>
                      <a:pt x="0" y="6"/>
                      <a:pt x="1" y="12"/>
                    </a:cubicBezTo>
                    <a:cubicBezTo>
                      <a:pt x="1" y="18"/>
                      <a:pt x="5" y="21"/>
                      <a:pt x="6" y="21"/>
                    </a:cubicBezTo>
                    <a:cubicBezTo>
                      <a:pt x="6" y="21"/>
                      <a:pt x="6" y="21"/>
                      <a:pt x="7" y="21"/>
                    </a:cubicBezTo>
                    <a:cubicBezTo>
                      <a:pt x="7" y="21"/>
                      <a:pt x="7" y="21"/>
                      <a:pt x="8" y="21"/>
                    </a:cubicBezTo>
                    <a:cubicBezTo>
                      <a:pt x="8" y="20"/>
                      <a:pt x="8" y="19"/>
                      <a:pt x="7"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5" name="Google Shape;1305;p69"/>
          <p:cNvGrpSpPr/>
          <p:nvPr/>
        </p:nvGrpSpPr>
        <p:grpSpPr>
          <a:xfrm>
            <a:off x="7137746" y="639683"/>
            <a:ext cx="593845" cy="593845"/>
            <a:chOff x="548496" y="3032983"/>
            <a:chExt cx="593845" cy="593845"/>
          </a:xfrm>
        </p:grpSpPr>
        <p:sp>
          <p:nvSpPr>
            <p:cNvPr id="1306" name="Google Shape;1306;p69"/>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7" name="Google Shape;1307;p69"/>
            <p:cNvGrpSpPr/>
            <p:nvPr/>
          </p:nvGrpSpPr>
          <p:grpSpPr>
            <a:xfrm>
              <a:off x="648742" y="3094525"/>
              <a:ext cx="393364" cy="470750"/>
              <a:chOff x="648742" y="3094525"/>
              <a:chExt cx="393364" cy="470750"/>
            </a:xfrm>
          </p:grpSpPr>
          <p:sp>
            <p:nvSpPr>
              <p:cNvPr id="1308" name="Google Shape;1308;p69"/>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69"/>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69"/>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69"/>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69"/>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69"/>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69"/>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69"/>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69"/>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69"/>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69"/>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69"/>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69"/>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21" name="Google Shape;1321;p69"/>
          <p:cNvGrpSpPr/>
          <p:nvPr/>
        </p:nvGrpSpPr>
        <p:grpSpPr>
          <a:xfrm>
            <a:off x="3369786" y="3076675"/>
            <a:ext cx="387681" cy="387661"/>
            <a:chOff x="266768" y="1721375"/>
            <a:chExt cx="397907" cy="397887"/>
          </a:xfrm>
        </p:grpSpPr>
        <p:sp>
          <p:nvSpPr>
            <p:cNvPr id="1322" name="Google Shape;1322;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9"/>
          <p:cNvGrpSpPr/>
          <p:nvPr/>
        </p:nvGrpSpPr>
        <p:grpSpPr>
          <a:xfrm>
            <a:off x="5055832" y="3097687"/>
            <a:ext cx="387661" cy="387661"/>
            <a:chOff x="1379798" y="1723250"/>
            <a:chExt cx="397887" cy="397887"/>
          </a:xfrm>
        </p:grpSpPr>
        <p:sp>
          <p:nvSpPr>
            <p:cNvPr id="1325" name="Google Shape;1325;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9"/>
          <p:cNvGrpSpPr/>
          <p:nvPr/>
        </p:nvGrpSpPr>
        <p:grpSpPr>
          <a:xfrm>
            <a:off x="4212830" y="3097687"/>
            <a:ext cx="387641" cy="387661"/>
            <a:chOff x="864491" y="1723250"/>
            <a:chExt cx="397866" cy="397887"/>
          </a:xfrm>
        </p:grpSpPr>
        <p:sp>
          <p:nvSpPr>
            <p:cNvPr id="1330" name="Google Shape;1330;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338" name="Google Shape;1338;p70"/>
          <p:cNvGrpSpPr/>
          <p:nvPr/>
        </p:nvGrpSpPr>
        <p:grpSpPr>
          <a:xfrm>
            <a:off x="1622287" y="1563988"/>
            <a:ext cx="287449" cy="426942"/>
            <a:chOff x="1755763" y="1563988"/>
            <a:chExt cx="287449" cy="426942"/>
          </a:xfrm>
        </p:grpSpPr>
        <p:sp>
          <p:nvSpPr>
            <p:cNvPr id="1339" name="Google Shape;1339;p70"/>
            <p:cNvSpPr/>
            <p:nvPr/>
          </p:nvSpPr>
          <p:spPr>
            <a:xfrm>
              <a:off x="1755763" y="1752900"/>
              <a:ext cx="287449" cy="238030"/>
            </a:xfrm>
            <a:custGeom>
              <a:avLst/>
              <a:gdLst/>
              <a:ahLst/>
              <a:cxnLst/>
              <a:rect l="l" t="t" r="r" b="b"/>
              <a:pathLst>
                <a:path w="76" h="63" extrusionOk="0">
                  <a:moveTo>
                    <a:pt x="69" y="6"/>
                  </a:moveTo>
                  <a:cubicBezTo>
                    <a:pt x="67" y="4"/>
                    <a:pt x="64" y="2"/>
                    <a:pt x="62" y="0"/>
                  </a:cubicBezTo>
                  <a:cubicBezTo>
                    <a:pt x="61" y="2"/>
                    <a:pt x="60" y="3"/>
                    <a:pt x="58" y="4"/>
                  </a:cubicBezTo>
                  <a:cubicBezTo>
                    <a:pt x="53" y="9"/>
                    <a:pt x="46" y="12"/>
                    <a:pt x="39" y="12"/>
                  </a:cubicBezTo>
                  <a:cubicBezTo>
                    <a:pt x="39" y="12"/>
                    <a:pt x="39" y="12"/>
                    <a:pt x="39" y="12"/>
                  </a:cubicBezTo>
                  <a:cubicBezTo>
                    <a:pt x="32" y="12"/>
                    <a:pt x="27" y="10"/>
                    <a:pt x="22" y="6"/>
                  </a:cubicBezTo>
                  <a:cubicBezTo>
                    <a:pt x="19" y="5"/>
                    <a:pt x="17" y="2"/>
                    <a:pt x="15" y="0"/>
                  </a:cubicBezTo>
                  <a:cubicBezTo>
                    <a:pt x="6" y="5"/>
                    <a:pt x="0" y="15"/>
                    <a:pt x="0" y="26"/>
                  </a:cubicBezTo>
                  <a:cubicBezTo>
                    <a:pt x="0" y="59"/>
                    <a:pt x="0" y="59"/>
                    <a:pt x="0" y="59"/>
                  </a:cubicBezTo>
                  <a:cubicBezTo>
                    <a:pt x="0" y="60"/>
                    <a:pt x="0" y="61"/>
                    <a:pt x="1" y="62"/>
                  </a:cubicBezTo>
                  <a:cubicBezTo>
                    <a:pt x="1" y="62"/>
                    <a:pt x="2" y="63"/>
                    <a:pt x="3" y="63"/>
                  </a:cubicBezTo>
                  <a:cubicBezTo>
                    <a:pt x="3" y="63"/>
                    <a:pt x="3" y="63"/>
                    <a:pt x="3" y="63"/>
                  </a:cubicBezTo>
                  <a:cubicBezTo>
                    <a:pt x="73" y="62"/>
                    <a:pt x="73" y="62"/>
                    <a:pt x="73" y="62"/>
                  </a:cubicBezTo>
                  <a:cubicBezTo>
                    <a:pt x="75" y="62"/>
                    <a:pt x="76" y="61"/>
                    <a:pt x="76" y="59"/>
                  </a:cubicBezTo>
                  <a:cubicBezTo>
                    <a:pt x="76" y="26"/>
                    <a:pt x="76" y="26"/>
                    <a:pt x="76" y="26"/>
                  </a:cubicBezTo>
                  <a:cubicBezTo>
                    <a:pt x="76" y="18"/>
                    <a:pt x="74" y="11"/>
                    <a:pt x="69" y="6"/>
                  </a:cubicBezTo>
                  <a:close/>
                  <a:moveTo>
                    <a:pt x="23" y="51"/>
                  </a:moveTo>
                  <a:cubicBezTo>
                    <a:pt x="21" y="51"/>
                    <a:pt x="19" y="50"/>
                    <a:pt x="19" y="48"/>
                  </a:cubicBezTo>
                  <a:cubicBezTo>
                    <a:pt x="19" y="46"/>
                    <a:pt x="21" y="45"/>
                    <a:pt x="23" y="45"/>
                  </a:cubicBezTo>
                  <a:cubicBezTo>
                    <a:pt x="25" y="45"/>
                    <a:pt x="26" y="46"/>
                    <a:pt x="26" y="48"/>
                  </a:cubicBezTo>
                  <a:cubicBezTo>
                    <a:pt x="26" y="50"/>
                    <a:pt x="25" y="51"/>
                    <a:pt x="23" y="51"/>
                  </a:cubicBezTo>
                  <a:close/>
                  <a:moveTo>
                    <a:pt x="23" y="38"/>
                  </a:moveTo>
                  <a:cubicBezTo>
                    <a:pt x="21" y="38"/>
                    <a:pt x="19" y="37"/>
                    <a:pt x="19" y="35"/>
                  </a:cubicBezTo>
                  <a:cubicBezTo>
                    <a:pt x="19" y="33"/>
                    <a:pt x="21" y="32"/>
                    <a:pt x="23" y="32"/>
                  </a:cubicBezTo>
                  <a:cubicBezTo>
                    <a:pt x="25" y="32"/>
                    <a:pt x="26" y="33"/>
                    <a:pt x="26" y="35"/>
                  </a:cubicBezTo>
                  <a:cubicBezTo>
                    <a:pt x="26" y="37"/>
                    <a:pt x="25" y="38"/>
                    <a:pt x="23" y="38"/>
                  </a:cubicBezTo>
                  <a:close/>
                  <a:moveTo>
                    <a:pt x="23" y="25"/>
                  </a:moveTo>
                  <a:cubicBezTo>
                    <a:pt x="21" y="25"/>
                    <a:pt x="19" y="24"/>
                    <a:pt x="19" y="22"/>
                  </a:cubicBezTo>
                  <a:cubicBezTo>
                    <a:pt x="19" y="20"/>
                    <a:pt x="21" y="19"/>
                    <a:pt x="23" y="19"/>
                  </a:cubicBezTo>
                  <a:cubicBezTo>
                    <a:pt x="25" y="19"/>
                    <a:pt x="26" y="20"/>
                    <a:pt x="26" y="22"/>
                  </a:cubicBezTo>
                  <a:cubicBezTo>
                    <a:pt x="26" y="24"/>
                    <a:pt x="25" y="25"/>
                    <a:pt x="23" y="25"/>
                  </a:cubicBezTo>
                  <a:close/>
                  <a:moveTo>
                    <a:pt x="60" y="37"/>
                  </a:moveTo>
                  <a:cubicBezTo>
                    <a:pt x="57" y="37"/>
                    <a:pt x="57" y="37"/>
                    <a:pt x="57" y="37"/>
                  </a:cubicBezTo>
                  <a:cubicBezTo>
                    <a:pt x="57" y="41"/>
                    <a:pt x="57" y="41"/>
                    <a:pt x="57" y="41"/>
                  </a:cubicBezTo>
                  <a:cubicBezTo>
                    <a:pt x="57" y="43"/>
                    <a:pt x="55" y="44"/>
                    <a:pt x="53" y="44"/>
                  </a:cubicBezTo>
                  <a:cubicBezTo>
                    <a:pt x="51" y="44"/>
                    <a:pt x="50" y="43"/>
                    <a:pt x="50" y="41"/>
                  </a:cubicBezTo>
                  <a:cubicBezTo>
                    <a:pt x="50" y="37"/>
                    <a:pt x="50" y="37"/>
                    <a:pt x="50" y="37"/>
                  </a:cubicBezTo>
                  <a:cubicBezTo>
                    <a:pt x="47" y="37"/>
                    <a:pt x="47" y="37"/>
                    <a:pt x="47" y="37"/>
                  </a:cubicBezTo>
                  <a:cubicBezTo>
                    <a:pt x="45" y="37"/>
                    <a:pt x="43" y="36"/>
                    <a:pt x="43" y="34"/>
                  </a:cubicBezTo>
                  <a:cubicBezTo>
                    <a:pt x="43" y="32"/>
                    <a:pt x="45" y="31"/>
                    <a:pt x="47" y="31"/>
                  </a:cubicBezTo>
                  <a:cubicBezTo>
                    <a:pt x="50" y="31"/>
                    <a:pt x="50" y="31"/>
                    <a:pt x="50" y="31"/>
                  </a:cubicBezTo>
                  <a:cubicBezTo>
                    <a:pt x="50" y="28"/>
                    <a:pt x="50" y="28"/>
                    <a:pt x="50" y="28"/>
                  </a:cubicBezTo>
                  <a:cubicBezTo>
                    <a:pt x="50" y="26"/>
                    <a:pt x="51" y="24"/>
                    <a:pt x="53" y="24"/>
                  </a:cubicBezTo>
                  <a:cubicBezTo>
                    <a:pt x="55" y="24"/>
                    <a:pt x="57" y="26"/>
                    <a:pt x="57" y="28"/>
                  </a:cubicBezTo>
                  <a:cubicBezTo>
                    <a:pt x="57" y="31"/>
                    <a:pt x="57" y="31"/>
                    <a:pt x="57" y="31"/>
                  </a:cubicBezTo>
                  <a:cubicBezTo>
                    <a:pt x="60" y="31"/>
                    <a:pt x="60" y="31"/>
                    <a:pt x="60" y="31"/>
                  </a:cubicBezTo>
                  <a:cubicBezTo>
                    <a:pt x="62" y="31"/>
                    <a:pt x="63" y="32"/>
                    <a:pt x="63" y="34"/>
                  </a:cubicBezTo>
                  <a:cubicBezTo>
                    <a:pt x="63" y="36"/>
                    <a:pt x="62" y="37"/>
                    <a:pt x="60"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70"/>
            <p:cNvSpPr/>
            <p:nvPr/>
          </p:nvSpPr>
          <p:spPr>
            <a:xfrm>
              <a:off x="1812913" y="1563988"/>
              <a:ext cx="176272" cy="87356"/>
            </a:xfrm>
            <a:custGeom>
              <a:avLst/>
              <a:gdLst/>
              <a:ahLst/>
              <a:cxnLst/>
              <a:rect l="l" t="t" r="r" b="b"/>
              <a:pathLst>
                <a:path w="47" h="23" extrusionOk="0">
                  <a:moveTo>
                    <a:pt x="0" y="14"/>
                  </a:moveTo>
                  <a:cubicBezTo>
                    <a:pt x="1" y="23"/>
                    <a:pt x="1" y="23"/>
                    <a:pt x="1" y="23"/>
                  </a:cubicBezTo>
                  <a:cubicBezTo>
                    <a:pt x="46" y="23"/>
                    <a:pt x="46" y="23"/>
                    <a:pt x="46" y="23"/>
                  </a:cubicBezTo>
                  <a:cubicBezTo>
                    <a:pt x="47" y="14"/>
                    <a:pt x="47" y="14"/>
                    <a:pt x="47" y="14"/>
                  </a:cubicBezTo>
                  <a:cubicBezTo>
                    <a:pt x="47" y="14"/>
                    <a:pt x="47" y="14"/>
                    <a:pt x="47" y="14"/>
                  </a:cubicBezTo>
                  <a:cubicBezTo>
                    <a:pt x="47" y="11"/>
                    <a:pt x="46" y="7"/>
                    <a:pt x="43" y="4"/>
                  </a:cubicBezTo>
                  <a:cubicBezTo>
                    <a:pt x="41" y="2"/>
                    <a:pt x="37" y="0"/>
                    <a:pt x="33" y="0"/>
                  </a:cubicBezTo>
                  <a:cubicBezTo>
                    <a:pt x="14" y="0"/>
                    <a:pt x="14" y="0"/>
                    <a:pt x="14" y="0"/>
                  </a:cubicBezTo>
                  <a:cubicBezTo>
                    <a:pt x="10" y="0"/>
                    <a:pt x="6" y="2"/>
                    <a:pt x="4" y="4"/>
                  </a:cubicBezTo>
                  <a:cubicBezTo>
                    <a:pt x="1" y="7"/>
                    <a:pt x="0" y="11"/>
                    <a:pt x="0" y="14"/>
                  </a:cubicBezTo>
                  <a:cubicBezTo>
                    <a:pt x="0" y="14"/>
                    <a:pt x="0" y="14"/>
                    <a:pt x="0"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70"/>
            <p:cNvSpPr/>
            <p:nvPr/>
          </p:nvSpPr>
          <p:spPr>
            <a:xfrm>
              <a:off x="1819263" y="1676700"/>
              <a:ext cx="166767" cy="98441"/>
            </a:xfrm>
            <a:custGeom>
              <a:avLst/>
              <a:gdLst/>
              <a:ahLst/>
              <a:cxnLst/>
              <a:rect l="l" t="t" r="r" b="b"/>
              <a:pathLst>
                <a:path w="44" h="26" extrusionOk="0">
                  <a:moveTo>
                    <a:pt x="8" y="21"/>
                  </a:moveTo>
                  <a:cubicBezTo>
                    <a:pt x="12" y="24"/>
                    <a:pt x="17" y="26"/>
                    <a:pt x="22" y="26"/>
                  </a:cubicBezTo>
                  <a:cubicBezTo>
                    <a:pt x="22" y="26"/>
                    <a:pt x="22" y="26"/>
                    <a:pt x="22" y="26"/>
                  </a:cubicBezTo>
                  <a:cubicBezTo>
                    <a:pt x="27" y="26"/>
                    <a:pt x="33" y="23"/>
                    <a:pt x="37" y="19"/>
                  </a:cubicBezTo>
                  <a:cubicBezTo>
                    <a:pt x="41" y="15"/>
                    <a:pt x="44" y="10"/>
                    <a:pt x="44" y="5"/>
                  </a:cubicBezTo>
                  <a:cubicBezTo>
                    <a:pt x="44" y="0"/>
                    <a:pt x="44" y="0"/>
                    <a:pt x="44" y="0"/>
                  </a:cubicBezTo>
                  <a:cubicBezTo>
                    <a:pt x="0" y="0"/>
                    <a:pt x="0" y="0"/>
                    <a:pt x="0" y="0"/>
                  </a:cubicBezTo>
                  <a:cubicBezTo>
                    <a:pt x="0" y="5"/>
                    <a:pt x="0" y="5"/>
                    <a:pt x="0" y="5"/>
                  </a:cubicBezTo>
                  <a:cubicBezTo>
                    <a:pt x="0" y="11"/>
                    <a:pt x="3" y="17"/>
                    <a:pt x="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2" name="Google Shape;1342;p70"/>
          <p:cNvGrpSpPr/>
          <p:nvPr/>
        </p:nvGrpSpPr>
        <p:grpSpPr>
          <a:xfrm>
            <a:off x="3408338" y="1560813"/>
            <a:ext cx="425597" cy="427069"/>
            <a:chOff x="3403588" y="1560813"/>
            <a:chExt cx="425597" cy="427069"/>
          </a:xfrm>
        </p:grpSpPr>
        <p:sp>
          <p:nvSpPr>
            <p:cNvPr id="1343" name="Google Shape;1343;p70"/>
            <p:cNvSpPr/>
            <p:nvPr/>
          </p:nvSpPr>
          <p:spPr>
            <a:xfrm>
              <a:off x="3633775" y="1791000"/>
              <a:ext cx="195231" cy="196882"/>
            </a:xfrm>
            <a:custGeom>
              <a:avLst/>
              <a:gdLst/>
              <a:ahLst/>
              <a:cxnLst/>
              <a:rect l="l" t="t" r="r" b="b"/>
              <a:pathLst>
                <a:path w="52" h="52" extrusionOk="0">
                  <a:moveTo>
                    <a:pt x="10" y="48"/>
                  </a:moveTo>
                  <a:cubicBezTo>
                    <a:pt x="12" y="50"/>
                    <a:pt x="16" y="52"/>
                    <a:pt x="21" y="52"/>
                  </a:cubicBezTo>
                  <a:cubicBezTo>
                    <a:pt x="21" y="52"/>
                    <a:pt x="21" y="52"/>
                    <a:pt x="22" y="52"/>
                  </a:cubicBezTo>
                  <a:cubicBezTo>
                    <a:pt x="30" y="51"/>
                    <a:pt x="37" y="48"/>
                    <a:pt x="42" y="43"/>
                  </a:cubicBezTo>
                  <a:cubicBezTo>
                    <a:pt x="48" y="37"/>
                    <a:pt x="51" y="30"/>
                    <a:pt x="51" y="22"/>
                  </a:cubicBezTo>
                  <a:cubicBezTo>
                    <a:pt x="52" y="17"/>
                    <a:pt x="50" y="13"/>
                    <a:pt x="48" y="10"/>
                  </a:cubicBezTo>
                  <a:cubicBezTo>
                    <a:pt x="38" y="0"/>
                    <a:pt x="38" y="0"/>
                    <a:pt x="38" y="0"/>
                  </a:cubicBezTo>
                  <a:cubicBezTo>
                    <a:pt x="0" y="38"/>
                    <a:pt x="0" y="38"/>
                    <a:pt x="0" y="38"/>
                  </a:cubicBezTo>
                  <a:lnTo>
                    <a:pt x="10"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70"/>
            <p:cNvSpPr/>
            <p:nvPr/>
          </p:nvSpPr>
          <p:spPr>
            <a:xfrm>
              <a:off x="3403588" y="1560813"/>
              <a:ext cx="195231" cy="195231"/>
            </a:xfrm>
            <a:custGeom>
              <a:avLst/>
              <a:gdLst/>
              <a:ahLst/>
              <a:cxnLst/>
              <a:rect l="l" t="t" r="r" b="b"/>
              <a:pathLst>
                <a:path w="52" h="52" extrusionOk="0">
                  <a:moveTo>
                    <a:pt x="42" y="4"/>
                  </a:moveTo>
                  <a:cubicBezTo>
                    <a:pt x="39" y="2"/>
                    <a:pt x="35" y="0"/>
                    <a:pt x="30" y="1"/>
                  </a:cubicBezTo>
                  <a:cubicBezTo>
                    <a:pt x="22" y="1"/>
                    <a:pt x="15" y="4"/>
                    <a:pt x="9" y="10"/>
                  </a:cubicBezTo>
                  <a:cubicBezTo>
                    <a:pt x="3" y="15"/>
                    <a:pt x="0" y="22"/>
                    <a:pt x="0" y="30"/>
                  </a:cubicBezTo>
                  <a:cubicBezTo>
                    <a:pt x="0" y="35"/>
                    <a:pt x="1" y="39"/>
                    <a:pt x="4" y="42"/>
                  </a:cubicBezTo>
                  <a:cubicBezTo>
                    <a:pt x="14" y="52"/>
                    <a:pt x="14" y="52"/>
                    <a:pt x="14" y="52"/>
                  </a:cubicBezTo>
                  <a:cubicBezTo>
                    <a:pt x="52" y="14"/>
                    <a:pt x="52" y="14"/>
                    <a:pt x="52" y="14"/>
                  </a:cubicBezTo>
                  <a:lnTo>
                    <a:pt x="42"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70"/>
            <p:cNvSpPr/>
            <p:nvPr/>
          </p:nvSpPr>
          <p:spPr>
            <a:xfrm>
              <a:off x="3403588" y="1560813"/>
              <a:ext cx="425597" cy="426942"/>
            </a:xfrm>
            <a:custGeom>
              <a:avLst/>
              <a:gdLst/>
              <a:ahLst/>
              <a:cxnLst/>
              <a:rect l="l" t="t" r="r" b="b"/>
              <a:pathLst>
                <a:path w="113" h="113" extrusionOk="0">
                  <a:moveTo>
                    <a:pt x="103" y="10"/>
                  </a:moveTo>
                  <a:cubicBezTo>
                    <a:pt x="98" y="4"/>
                    <a:pt x="91" y="1"/>
                    <a:pt x="83" y="1"/>
                  </a:cubicBezTo>
                  <a:cubicBezTo>
                    <a:pt x="77" y="0"/>
                    <a:pt x="73" y="2"/>
                    <a:pt x="71" y="4"/>
                  </a:cubicBezTo>
                  <a:cubicBezTo>
                    <a:pt x="4" y="71"/>
                    <a:pt x="4" y="71"/>
                    <a:pt x="4" y="71"/>
                  </a:cubicBezTo>
                  <a:cubicBezTo>
                    <a:pt x="1" y="74"/>
                    <a:pt x="0" y="78"/>
                    <a:pt x="0" y="83"/>
                  </a:cubicBezTo>
                  <a:cubicBezTo>
                    <a:pt x="0" y="91"/>
                    <a:pt x="3" y="98"/>
                    <a:pt x="9" y="104"/>
                  </a:cubicBezTo>
                  <a:cubicBezTo>
                    <a:pt x="15" y="109"/>
                    <a:pt x="22" y="112"/>
                    <a:pt x="30" y="113"/>
                  </a:cubicBezTo>
                  <a:cubicBezTo>
                    <a:pt x="30" y="113"/>
                    <a:pt x="30" y="113"/>
                    <a:pt x="31" y="113"/>
                  </a:cubicBezTo>
                  <a:cubicBezTo>
                    <a:pt x="36" y="113"/>
                    <a:pt x="39" y="111"/>
                    <a:pt x="42" y="109"/>
                  </a:cubicBezTo>
                  <a:cubicBezTo>
                    <a:pt x="109" y="42"/>
                    <a:pt x="109" y="42"/>
                    <a:pt x="109" y="42"/>
                  </a:cubicBezTo>
                  <a:cubicBezTo>
                    <a:pt x="111" y="39"/>
                    <a:pt x="113" y="35"/>
                    <a:pt x="112" y="30"/>
                  </a:cubicBezTo>
                  <a:cubicBezTo>
                    <a:pt x="112" y="22"/>
                    <a:pt x="109" y="15"/>
                    <a:pt x="103" y="10"/>
                  </a:cubicBezTo>
                  <a:close/>
                  <a:moveTo>
                    <a:pt x="45" y="46"/>
                  </a:moveTo>
                  <a:cubicBezTo>
                    <a:pt x="47" y="45"/>
                    <a:pt x="49" y="45"/>
                    <a:pt x="50" y="46"/>
                  </a:cubicBezTo>
                  <a:cubicBezTo>
                    <a:pt x="51" y="47"/>
                    <a:pt x="51" y="49"/>
                    <a:pt x="50" y="50"/>
                  </a:cubicBezTo>
                  <a:cubicBezTo>
                    <a:pt x="49" y="51"/>
                    <a:pt x="47" y="51"/>
                    <a:pt x="45" y="50"/>
                  </a:cubicBezTo>
                  <a:cubicBezTo>
                    <a:pt x="44" y="49"/>
                    <a:pt x="44" y="47"/>
                    <a:pt x="45" y="46"/>
                  </a:cubicBezTo>
                  <a:close/>
                  <a:moveTo>
                    <a:pt x="45" y="63"/>
                  </a:moveTo>
                  <a:cubicBezTo>
                    <a:pt x="47" y="62"/>
                    <a:pt x="49" y="62"/>
                    <a:pt x="50" y="63"/>
                  </a:cubicBezTo>
                  <a:cubicBezTo>
                    <a:pt x="51" y="64"/>
                    <a:pt x="51" y="66"/>
                    <a:pt x="50" y="67"/>
                  </a:cubicBezTo>
                  <a:cubicBezTo>
                    <a:pt x="49" y="68"/>
                    <a:pt x="47" y="68"/>
                    <a:pt x="45" y="67"/>
                  </a:cubicBezTo>
                  <a:cubicBezTo>
                    <a:pt x="44" y="66"/>
                    <a:pt x="44" y="64"/>
                    <a:pt x="45" y="63"/>
                  </a:cubicBezTo>
                  <a:close/>
                  <a:moveTo>
                    <a:pt x="37" y="54"/>
                  </a:moveTo>
                  <a:cubicBezTo>
                    <a:pt x="38" y="53"/>
                    <a:pt x="40" y="53"/>
                    <a:pt x="41" y="54"/>
                  </a:cubicBezTo>
                  <a:cubicBezTo>
                    <a:pt x="42" y="56"/>
                    <a:pt x="42" y="58"/>
                    <a:pt x="41" y="59"/>
                  </a:cubicBezTo>
                  <a:cubicBezTo>
                    <a:pt x="40" y="60"/>
                    <a:pt x="38" y="60"/>
                    <a:pt x="37" y="59"/>
                  </a:cubicBezTo>
                  <a:cubicBezTo>
                    <a:pt x="36" y="58"/>
                    <a:pt x="36" y="56"/>
                    <a:pt x="37" y="54"/>
                  </a:cubicBezTo>
                  <a:close/>
                  <a:moveTo>
                    <a:pt x="58" y="76"/>
                  </a:moveTo>
                  <a:cubicBezTo>
                    <a:pt x="57" y="77"/>
                    <a:pt x="55" y="77"/>
                    <a:pt x="54" y="76"/>
                  </a:cubicBezTo>
                  <a:cubicBezTo>
                    <a:pt x="53" y="75"/>
                    <a:pt x="53" y="73"/>
                    <a:pt x="54" y="72"/>
                  </a:cubicBezTo>
                  <a:cubicBezTo>
                    <a:pt x="55" y="70"/>
                    <a:pt x="57" y="70"/>
                    <a:pt x="58" y="72"/>
                  </a:cubicBezTo>
                  <a:cubicBezTo>
                    <a:pt x="60" y="73"/>
                    <a:pt x="60" y="75"/>
                    <a:pt x="58" y="76"/>
                  </a:cubicBezTo>
                  <a:close/>
                  <a:moveTo>
                    <a:pt x="58" y="59"/>
                  </a:moveTo>
                  <a:cubicBezTo>
                    <a:pt x="57" y="60"/>
                    <a:pt x="55" y="60"/>
                    <a:pt x="54" y="59"/>
                  </a:cubicBezTo>
                  <a:cubicBezTo>
                    <a:pt x="53" y="58"/>
                    <a:pt x="53" y="56"/>
                    <a:pt x="54" y="54"/>
                  </a:cubicBezTo>
                  <a:cubicBezTo>
                    <a:pt x="55" y="53"/>
                    <a:pt x="57" y="53"/>
                    <a:pt x="58" y="54"/>
                  </a:cubicBezTo>
                  <a:cubicBezTo>
                    <a:pt x="60" y="56"/>
                    <a:pt x="60" y="58"/>
                    <a:pt x="58" y="59"/>
                  </a:cubicBezTo>
                  <a:close/>
                  <a:moveTo>
                    <a:pt x="58" y="42"/>
                  </a:moveTo>
                  <a:cubicBezTo>
                    <a:pt x="57" y="43"/>
                    <a:pt x="55" y="43"/>
                    <a:pt x="54" y="42"/>
                  </a:cubicBezTo>
                  <a:cubicBezTo>
                    <a:pt x="53" y="40"/>
                    <a:pt x="53" y="38"/>
                    <a:pt x="54" y="37"/>
                  </a:cubicBezTo>
                  <a:cubicBezTo>
                    <a:pt x="55" y="36"/>
                    <a:pt x="57" y="36"/>
                    <a:pt x="58" y="37"/>
                  </a:cubicBezTo>
                  <a:cubicBezTo>
                    <a:pt x="60" y="38"/>
                    <a:pt x="60" y="40"/>
                    <a:pt x="58" y="42"/>
                  </a:cubicBezTo>
                  <a:close/>
                  <a:moveTo>
                    <a:pt x="67" y="67"/>
                  </a:moveTo>
                  <a:cubicBezTo>
                    <a:pt x="66" y="68"/>
                    <a:pt x="64" y="68"/>
                    <a:pt x="63" y="67"/>
                  </a:cubicBezTo>
                  <a:cubicBezTo>
                    <a:pt x="61" y="66"/>
                    <a:pt x="61" y="64"/>
                    <a:pt x="63" y="63"/>
                  </a:cubicBezTo>
                  <a:cubicBezTo>
                    <a:pt x="64" y="62"/>
                    <a:pt x="66" y="62"/>
                    <a:pt x="67" y="63"/>
                  </a:cubicBezTo>
                  <a:cubicBezTo>
                    <a:pt x="68" y="64"/>
                    <a:pt x="68" y="66"/>
                    <a:pt x="67" y="67"/>
                  </a:cubicBezTo>
                  <a:close/>
                  <a:moveTo>
                    <a:pt x="67" y="50"/>
                  </a:moveTo>
                  <a:cubicBezTo>
                    <a:pt x="66" y="51"/>
                    <a:pt x="64" y="51"/>
                    <a:pt x="63" y="50"/>
                  </a:cubicBezTo>
                  <a:cubicBezTo>
                    <a:pt x="61" y="49"/>
                    <a:pt x="61" y="47"/>
                    <a:pt x="63" y="46"/>
                  </a:cubicBezTo>
                  <a:cubicBezTo>
                    <a:pt x="64" y="45"/>
                    <a:pt x="66" y="45"/>
                    <a:pt x="67" y="46"/>
                  </a:cubicBezTo>
                  <a:cubicBezTo>
                    <a:pt x="68" y="47"/>
                    <a:pt x="68" y="49"/>
                    <a:pt x="67" y="50"/>
                  </a:cubicBezTo>
                  <a:close/>
                  <a:moveTo>
                    <a:pt x="76" y="59"/>
                  </a:moveTo>
                  <a:cubicBezTo>
                    <a:pt x="74" y="60"/>
                    <a:pt x="72" y="60"/>
                    <a:pt x="71" y="59"/>
                  </a:cubicBezTo>
                  <a:cubicBezTo>
                    <a:pt x="70" y="58"/>
                    <a:pt x="70" y="56"/>
                    <a:pt x="71" y="54"/>
                  </a:cubicBezTo>
                  <a:cubicBezTo>
                    <a:pt x="72" y="53"/>
                    <a:pt x="74" y="53"/>
                    <a:pt x="76" y="54"/>
                  </a:cubicBezTo>
                  <a:cubicBezTo>
                    <a:pt x="77" y="56"/>
                    <a:pt x="77" y="58"/>
                    <a:pt x="76"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6" name="Google Shape;1346;p70"/>
          <p:cNvGrpSpPr/>
          <p:nvPr/>
        </p:nvGrpSpPr>
        <p:grpSpPr>
          <a:xfrm>
            <a:off x="4036988" y="1602088"/>
            <a:ext cx="427045" cy="385778"/>
            <a:chOff x="4032238" y="1602088"/>
            <a:chExt cx="427045" cy="385778"/>
          </a:xfrm>
        </p:grpSpPr>
        <p:sp>
          <p:nvSpPr>
            <p:cNvPr id="1347" name="Google Shape;1347;p70"/>
            <p:cNvSpPr/>
            <p:nvPr/>
          </p:nvSpPr>
          <p:spPr>
            <a:xfrm>
              <a:off x="4032238" y="1941813"/>
              <a:ext cx="426942" cy="46053"/>
            </a:xfrm>
            <a:custGeom>
              <a:avLst/>
              <a:gdLst/>
              <a:ahLst/>
              <a:cxnLst/>
              <a:rect l="l" t="t" r="r" b="b"/>
              <a:pathLst>
                <a:path w="113" h="12" extrusionOk="0">
                  <a:moveTo>
                    <a:pt x="0" y="5"/>
                  </a:moveTo>
                  <a:cubicBezTo>
                    <a:pt x="0" y="9"/>
                    <a:pt x="3" y="12"/>
                    <a:pt x="7" y="12"/>
                  </a:cubicBezTo>
                  <a:cubicBezTo>
                    <a:pt x="106" y="12"/>
                    <a:pt x="106" y="12"/>
                    <a:pt x="106" y="12"/>
                  </a:cubicBezTo>
                  <a:cubicBezTo>
                    <a:pt x="110" y="12"/>
                    <a:pt x="113" y="9"/>
                    <a:pt x="113" y="5"/>
                  </a:cubicBezTo>
                  <a:cubicBezTo>
                    <a:pt x="113" y="0"/>
                    <a:pt x="113" y="0"/>
                    <a:pt x="113" y="0"/>
                  </a:cubicBezTo>
                  <a:cubicBezTo>
                    <a:pt x="0" y="0"/>
                    <a:pt x="0" y="0"/>
                    <a:pt x="0" y="0"/>
                  </a:cubicBezTo>
                  <a:lnTo>
                    <a:pt x="0" y="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70"/>
            <p:cNvSpPr/>
            <p:nvPr/>
          </p:nvSpPr>
          <p:spPr>
            <a:xfrm>
              <a:off x="4179875" y="1730675"/>
              <a:ext cx="136589" cy="134874"/>
            </a:xfrm>
            <a:custGeom>
              <a:avLst/>
              <a:gdLst/>
              <a:ahLst/>
              <a:cxnLst/>
              <a:rect l="l" t="t" r="r" b="b"/>
              <a:pathLst>
                <a:path w="36" h="36" extrusionOk="0">
                  <a:moveTo>
                    <a:pt x="18" y="0"/>
                  </a:moveTo>
                  <a:cubicBezTo>
                    <a:pt x="8" y="0"/>
                    <a:pt x="0" y="8"/>
                    <a:pt x="0" y="18"/>
                  </a:cubicBezTo>
                  <a:cubicBezTo>
                    <a:pt x="0" y="28"/>
                    <a:pt x="8" y="36"/>
                    <a:pt x="18" y="36"/>
                  </a:cubicBezTo>
                  <a:cubicBezTo>
                    <a:pt x="28" y="36"/>
                    <a:pt x="36" y="28"/>
                    <a:pt x="36" y="18"/>
                  </a:cubicBezTo>
                  <a:cubicBezTo>
                    <a:pt x="36" y="8"/>
                    <a:pt x="28" y="0"/>
                    <a:pt x="18" y="0"/>
                  </a:cubicBezTo>
                  <a:close/>
                  <a:moveTo>
                    <a:pt x="27" y="21"/>
                  </a:moveTo>
                  <a:cubicBezTo>
                    <a:pt x="21" y="21"/>
                    <a:pt x="21" y="21"/>
                    <a:pt x="21" y="21"/>
                  </a:cubicBezTo>
                  <a:cubicBezTo>
                    <a:pt x="21" y="26"/>
                    <a:pt x="21" y="26"/>
                    <a:pt x="21" y="26"/>
                  </a:cubicBezTo>
                  <a:cubicBezTo>
                    <a:pt x="21" y="28"/>
                    <a:pt x="19" y="30"/>
                    <a:pt x="18" y="30"/>
                  </a:cubicBezTo>
                  <a:cubicBezTo>
                    <a:pt x="16" y="30"/>
                    <a:pt x="14" y="28"/>
                    <a:pt x="14" y="26"/>
                  </a:cubicBezTo>
                  <a:cubicBezTo>
                    <a:pt x="14" y="21"/>
                    <a:pt x="14" y="21"/>
                    <a:pt x="14" y="21"/>
                  </a:cubicBezTo>
                  <a:cubicBezTo>
                    <a:pt x="9" y="21"/>
                    <a:pt x="9" y="21"/>
                    <a:pt x="9" y="21"/>
                  </a:cubicBezTo>
                  <a:cubicBezTo>
                    <a:pt x="7" y="21"/>
                    <a:pt x="5" y="19"/>
                    <a:pt x="5" y="17"/>
                  </a:cubicBezTo>
                  <a:cubicBezTo>
                    <a:pt x="5" y="16"/>
                    <a:pt x="7" y="14"/>
                    <a:pt x="9" y="14"/>
                  </a:cubicBezTo>
                  <a:cubicBezTo>
                    <a:pt x="14" y="14"/>
                    <a:pt x="14" y="14"/>
                    <a:pt x="14" y="14"/>
                  </a:cubicBezTo>
                  <a:cubicBezTo>
                    <a:pt x="14" y="8"/>
                    <a:pt x="14" y="8"/>
                    <a:pt x="14" y="8"/>
                  </a:cubicBezTo>
                  <a:cubicBezTo>
                    <a:pt x="14" y="7"/>
                    <a:pt x="16" y="5"/>
                    <a:pt x="18" y="5"/>
                  </a:cubicBezTo>
                  <a:cubicBezTo>
                    <a:pt x="19" y="5"/>
                    <a:pt x="21" y="7"/>
                    <a:pt x="21" y="8"/>
                  </a:cubicBezTo>
                  <a:cubicBezTo>
                    <a:pt x="21" y="14"/>
                    <a:pt x="21" y="14"/>
                    <a:pt x="21" y="14"/>
                  </a:cubicBezTo>
                  <a:cubicBezTo>
                    <a:pt x="27" y="14"/>
                    <a:pt x="27" y="14"/>
                    <a:pt x="27" y="14"/>
                  </a:cubicBezTo>
                  <a:cubicBezTo>
                    <a:pt x="29" y="14"/>
                    <a:pt x="30" y="16"/>
                    <a:pt x="30" y="17"/>
                  </a:cubicBezTo>
                  <a:cubicBezTo>
                    <a:pt x="30" y="19"/>
                    <a:pt x="29" y="21"/>
                    <a:pt x="2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70"/>
            <p:cNvSpPr/>
            <p:nvPr/>
          </p:nvSpPr>
          <p:spPr>
            <a:xfrm>
              <a:off x="4410063" y="1659238"/>
              <a:ext cx="49220" cy="255572"/>
            </a:xfrm>
            <a:custGeom>
              <a:avLst/>
              <a:gdLst/>
              <a:ahLst/>
              <a:cxnLst/>
              <a:rect l="l" t="t" r="r" b="b"/>
              <a:pathLst>
                <a:path w="13" h="68" extrusionOk="0">
                  <a:moveTo>
                    <a:pt x="13" y="68"/>
                  </a:moveTo>
                  <a:cubicBezTo>
                    <a:pt x="13" y="7"/>
                    <a:pt x="13" y="7"/>
                    <a:pt x="13" y="7"/>
                  </a:cubicBezTo>
                  <a:cubicBezTo>
                    <a:pt x="13" y="3"/>
                    <a:pt x="10" y="0"/>
                    <a:pt x="6" y="0"/>
                  </a:cubicBezTo>
                  <a:cubicBezTo>
                    <a:pt x="0" y="0"/>
                    <a:pt x="0" y="0"/>
                    <a:pt x="0" y="0"/>
                  </a:cubicBezTo>
                  <a:cubicBezTo>
                    <a:pt x="0" y="68"/>
                    <a:pt x="0" y="68"/>
                    <a:pt x="0" y="68"/>
                  </a:cubicBezTo>
                  <a:lnTo>
                    <a:pt x="1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70"/>
            <p:cNvSpPr/>
            <p:nvPr/>
          </p:nvSpPr>
          <p:spPr>
            <a:xfrm>
              <a:off x="4032238" y="1659238"/>
              <a:ext cx="53951" cy="255572"/>
            </a:xfrm>
            <a:custGeom>
              <a:avLst/>
              <a:gdLst/>
              <a:ahLst/>
              <a:cxnLst/>
              <a:rect l="l" t="t" r="r" b="b"/>
              <a:pathLst>
                <a:path w="14" h="68" extrusionOk="0">
                  <a:moveTo>
                    <a:pt x="14" y="0"/>
                  </a:moveTo>
                  <a:cubicBezTo>
                    <a:pt x="7" y="0"/>
                    <a:pt x="7" y="0"/>
                    <a:pt x="7" y="0"/>
                  </a:cubicBezTo>
                  <a:cubicBezTo>
                    <a:pt x="3" y="0"/>
                    <a:pt x="0" y="3"/>
                    <a:pt x="0" y="7"/>
                  </a:cubicBezTo>
                  <a:cubicBezTo>
                    <a:pt x="0" y="68"/>
                    <a:pt x="0" y="68"/>
                    <a:pt x="0" y="68"/>
                  </a:cubicBezTo>
                  <a:cubicBezTo>
                    <a:pt x="14" y="68"/>
                    <a:pt x="14" y="68"/>
                    <a:pt x="14" y="68"/>
                  </a:cubicBezTo>
                  <a:lnTo>
                    <a:pt x="1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70"/>
            <p:cNvSpPr/>
            <p:nvPr/>
          </p:nvSpPr>
          <p:spPr>
            <a:xfrm>
              <a:off x="4108438" y="1602088"/>
              <a:ext cx="274653" cy="312607"/>
            </a:xfrm>
            <a:custGeom>
              <a:avLst/>
              <a:gdLst/>
              <a:ahLst/>
              <a:cxnLst/>
              <a:rect l="l" t="t" r="r" b="b"/>
              <a:pathLst>
                <a:path w="73" h="83" extrusionOk="0">
                  <a:moveTo>
                    <a:pt x="55" y="15"/>
                  </a:moveTo>
                  <a:cubicBezTo>
                    <a:pt x="55" y="11"/>
                    <a:pt x="55" y="11"/>
                    <a:pt x="55" y="11"/>
                  </a:cubicBezTo>
                  <a:cubicBezTo>
                    <a:pt x="55" y="5"/>
                    <a:pt x="50" y="0"/>
                    <a:pt x="44" y="0"/>
                  </a:cubicBezTo>
                  <a:cubicBezTo>
                    <a:pt x="29" y="0"/>
                    <a:pt x="29" y="0"/>
                    <a:pt x="29" y="0"/>
                  </a:cubicBezTo>
                  <a:cubicBezTo>
                    <a:pt x="23" y="0"/>
                    <a:pt x="18" y="5"/>
                    <a:pt x="18" y="11"/>
                  </a:cubicBezTo>
                  <a:cubicBezTo>
                    <a:pt x="18" y="15"/>
                    <a:pt x="18" y="15"/>
                    <a:pt x="18" y="15"/>
                  </a:cubicBezTo>
                  <a:cubicBezTo>
                    <a:pt x="0" y="15"/>
                    <a:pt x="0" y="15"/>
                    <a:pt x="0" y="15"/>
                  </a:cubicBezTo>
                  <a:cubicBezTo>
                    <a:pt x="0" y="83"/>
                    <a:pt x="0" y="83"/>
                    <a:pt x="0" y="83"/>
                  </a:cubicBezTo>
                  <a:cubicBezTo>
                    <a:pt x="73" y="83"/>
                    <a:pt x="73" y="83"/>
                    <a:pt x="73" y="83"/>
                  </a:cubicBezTo>
                  <a:cubicBezTo>
                    <a:pt x="73" y="15"/>
                    <a:pt x="73" y="15"/>
                    <a:pt x="73" y="15"/>
                  </a:cubicBezTo>
                  <a:lnTo>
                    <a:pt x="55" y="15"/>
                  </a:lnTo>
                  <a:close/>
                  <a:moveTo>
                    <a:pt x="25" y="11"/>
                  </a:moveTo>
                  <a:cubicBezTo>
                    <a:pt x="25" y="9"/>
                    <a:pt x="27" y="7"/>
                    <a:pt x="29" y="7"/>
                  </a:cubicBezTo>
                  <a:cubicBezTo>
                    <a:pt x="44" y="7"/>
                    <a:pt x="44" y="7"/>
                    <a:pt x="44" y="7"/>
                  </a:cubicBezTo>
                  <a:cubicBezTo>
                    <a:pt x="46" y="7"/>
                    <a:pt x="48" y="9"/>
                    <a:pt x="48" y="11"/>
                  </a:cubicBezTo>
                  <a:cubicBezTo>
                    <a:pt x="48" y="15"/>
                    <a:pt x="48" y="15"/>
                    <a:pt x="48" y="15"/>
                  </a:cubicBezTo>
                  <a:cubicBezTo>
                    <a:pt x="25" y="15"/>
                    <a:pt x="25" y="15"/>
                    <a:pt x="25" y="15"/>
                  </a:cubicBezTo>
                  <a:lnTo>
                    <a:pt x="25" y="11"/>
                  </a:lnTo>
                  <a:close/>
                  <a:moveTo>
                    <a:pt x="37" y="76"/>
                  </a:moveTo>
                  <a:cubicBezTo>
                    <a:pt x="23" y="76"/>
                    <a:pt x="12" y="65"/>
                    <a:pt x="12" y="52"/>
                  </a:cubicBezTo>
                  <a:cubicBezTo>
                    <a:pt x="12" y="38"/>
                    <a:pt x="23" y="27"/>
                    <a:pt x="37" y="27"/>
                  </a:cubicBezTo>
                  <a:cubicBezTo>
                    <a:pt x="50" y="27"/>
                    <a:pt x="61" y="38"/>
                    <a:pt x="61" y="52"/>
                  </a:cubicBezTo>
                  <a:cubicBezTo>
                    <a:pt x="61" y="65"/>
                    <a:pt x="50" y="76"/>
                    <a:pt x="37" y="7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70"/>
          <p:cNvGrpSpPr/>
          <p:nvPr/>
        </p:nvGrpSpPr>
        <p:grpSpPr>
          <a:xfrm>
            <a:off x="4686275" y="1575100"/>
            <a:ext cx="425450" cy="423855"/>
            <a:chOff x="4681526" y="1575100"/>
            <a:chExt cx="425450" cy="423855"/>
          </a:xfrm>
        </p:grpSpPr>
        <p:sp>
          <p:nvSpPr>
            <p:cNvPr id="1353" name="Google Shape;1353;p70"/>
            <p:cNvSpPr/>
            <p:nvPr/>
          </p:nvSpPr>
          <p:spPr>
            <a:xfrm>
              <a:off x="4681526" y="1629075"/>
              <a:ext cx="369880" cy="369880"/>
            </a:xfrm>
            <a:custGeom>
              <a:avLst/>
              <a:gdLst/>
              <a:ahLst/>
              <a:cxnLst/>
              <a:rect l="l" t="t" r="r" b="b"/>
              <a:pathLst>
                <a:path w="98" h="98" extrusionOk="0">
                  <a:moveTo>
                    <a:pt x="78" y="26"/>
                  </a:moveTo>
                  <a:cubicBezTo>
                    <a:pt x="79" y="24"/>
                    <a:pt x="81" y="24"/>
                    <a:pt x="83" y="26"/>
                  </a:cubicBezTo>
                  <a:cubicBezTo>
                    <a:pt x="91" y="34"/>
                    <a:pt x="91" y="34"/>
                    <a:pt x="91" y="34"/>
                  </a:cubicBezTo>
                  <a:cubicBezTo>
                    <a:pt x="97" y="29"/>
                    <a:pt x="97" y="29"/>
                    <a:pt x="97" y="29"/>
                  </a:cubicBezTo>
                  <a:cubicBezTo>
                    <a:pt x="98" y="27"/>
                    <a:pt x="98" y="25"/>
                    <a:pt x="97" y="24"/>
                  </a:cubicBezTo>
                  <a:cubicBezTo>
                    <a:pt x="75" y="2"/>
                    <a:pt x="75" y="2"/>
                    <a:pt x="75" y="2"/>
                  </a:cubicBezTo>
                  <a:cubicBezTo>
                    <a:pt x="73" y="0"/>
                    <a:pt x="71" y="1"/>
                    <a:pt x="70" y="2"/>
                  </a:cubicBezTo>
                  <a:cubicBezTo>
                    <a:pt x="15" y="57"/>
                    <a:pt x="15" y="57"/>
                    <a:pt x="15" y="57"/>
                  </a:cubicBezTo>
                  <a:cubicBezTo>
                    <a:pt x="12" y="55"/>
                    <a:pt x="12" y="55"/>
                    <a:pt x="12" y="55"/>
                  </a:cubicBezTo>
                  <a:cubicBezTo>
                    <a:pt x="11" y="53"/>
                    <a:pt x="9" y="53"/>
                    <a:pt x="7" y="54"/>
                  </a:cubicBezTo>
                  <a:cubicBezTo>
                    <a:pt x="6" y="56"/>
                    <a:pt x="6" y="58"/>
                    <a:pt x="7" y="59"/>
                  </a:cubicBezTo>
                  <a:cubicBezTo>
                    <a:pt x="12" y="64"/>
                    <a:pt x="12" y="64"/>
                    <a:pt x="12" y="64"/>
                  </a:cubicBezTo>
                  <a:cubicBezTo>
                    <a:pt x="21" y="73"/>
                    <a:pt x="21" y="73"/>
                    <a:pt x="21" y="73"/>
                  </a:cubicBezTo>
                  <a:cubicBezTo>
                    <a:pt x="16" y="79"/>
                    <a:pt x="16" y="79"/>
                    <a:pt x="16" y="79"/>
                  </a:cubicBezTo>
                  <a:cubicBezTo>
                    <a:pt x="6" y="69"/>
                    <a:pt x="6" y="69"/>
                    <a:pt x="6" y="69"/>
                  </a:cubicBezTo>
                  <a:cubicBezTo>
                    <a:pt x="5" y="68"/>
                    <a:pt x="3" y="68"/>
                    <a:pt x="2" y="69"/>
                  </a:cubicBezTo>
                  <a:cubicBezTo>
                    <a:pt x="0" y="71"/>
                    <a:pt x="0" y="73"/>
                    <a:pt x="2" y="74"/>
                  </a:cubicBezTo>
                  <a:cubicBezTo>
                    <a:pt x="25" y="97"/>
                    <a:pt x="25" y="97"/>
                    <a:pt x="25" y="97"/>
                  </a:cubicBezTo>
                  <a:cubicBezTo>
                    <a:pt x="25" y="98"/>
                    <a:pt x="26" y="98"/>
                    <a:pt x="27" y="98"/>
                  </a:cubicBezTo>
                  <a:cubicBezTo>
                    <a:pt x="28" y="98"/>
                    <a:pt x="29" y="98"/>
                    <a:pt x="29" y="97"/>
                  </a:cubicBezTo>
                  <a:cubicBezTo>
                    <a:pt x="31" y="96"/>
                    <a:pt x="31" y="94"/>
                    <a:pt x="29" y="92"/>
                  </a:cubicBezTo>
                  <a:cubicBezTo>
                    <a:pt x="21" y="84"/>
                    <a:pt x="21" y="84"/>
                    <a:pt x="21" y="84"/>
                  </a:cubicBezTo>
                  <a:cubicBezTo>
                    <a:pt x="26" y="78"/>
                    <a:pt x="26" y="78"/>
                    <a:pt x="26" y="78"/>
                  </a:cubicBezTo>
                  <a:cubicBezTo>
                    <a:pt x="30" y="82"/>
                    <a:pt x="39" y="91"/>
                    <a:pt x="39" y="91"/>
                  </a:cubicBezTo>
                  <a:cubicBezTo>
                    <a:pt x="40" y="92"/>
                    <a:pt x="41" y="92"/>
                    <a:pt x="42" y="92"/>
                  </a:cubicBezTo>
                  <a:cubicBezTo>
                    <a:pt x="42" y="92"/>
                    <a:pt x="43" y="92"/>
                    <a:pt x="44" y="91"/>
                  </a:cubicBezTo>
                  <a:cubicBezTo>
                    <a:pt x="45" y="90"/>
                    <a:pt x="45" y="88"/>
                    <a:pt x="44" y="87"/>
                  </a:cubicBezTo>
                  <a:cubicBezTo>
                    <a:pt x="42" y="84"/>
                    <a:pt x="42" y="84"/>
                    <a:pt x="42" y="84"/>
                  </a:cubicBezTo>
                  <a:cubicBezTo>
                    <a:pt x="49" y="77"/>
                    <a:pt x="49" y="77"/>
                    <a:pt x="49" y="77"/>
                  </a:cubicBezTo>
                  <a:cubicBezTo>
                    <a:pt x="40" y="68"/>
                    <a:pt x="40" y="68"/>
                    <a:pt x="40" y="68"/>
                  </a:cubicBezTo>
                  <a:cubicBezTo>
                    <a:pt x="39" y="67"/>
                    <a:pt x="39" y="65"/>
                    <a:pt x="40" y="64"/>
                  </a:cubicBezTo>
                  <a:cubicBezTo>
                    <a:pt x="41" y="62"/>
                    <a:pt x="43" y="62"/>
                    <a:pt x="45" y="64"/>
                  </a:cubicBezTo>
                  <a:cubicBezTo>
                    <a:pt x="53" y="72"/>
                    <a:pt x="53" y="72"/>
                    <a:pt x="53" y="72"/>
                  </a:cubicBezTo>
                  <a:cubicBezTo>
                    <a:pt x="58" y="67"/>
                    <a:pt x="58" y="67"/>
                    <a:pt x="58" y="67"/>
                  </a:cubicBezTo>
                  <a:cubicBezTo>
                    <a:pt x="49" y="59"/>
                    <a:pt x="49" y="59"/>
                    <a:pt x="49" y="59"/>
                  </a:cubicBezTo>
                  <a:cubicBezTo>
                    <a:pt x="48" y="57"/>
                    <a:pt x="48" y="55"/>
                    <a:pt x="49" y="54"/>
                  </a:cubicBezTo>
                  <a:cubicBezTo>
                    <a:pt x="51" y="53"/>
                    <a:pt x="53" y="53"/>
                    <a:pt x="54" y="54"/>
                  </a:cubicBezTo>
                  <a:cubicBezTo>
                    <a:pt x="63" y="63"/>
                    <a:pt x="63" y="63"/>
                    <a:pt x="63" y="63"/>
                  </a:cubicBezTo>
                  <a:cubicBezTo>
                    <a:pt x="68" y="58"/>
                    <a:pt x="68" y="58"/>
                    <a:pt x="68" y="58"/>
                  </a:cubicBezTo>
                  <a:cubicBezTo>
                    <a:pt x="59" y="49"/>
                    <a:pt x="59" y="49"/>
                    <a:pt x="59" y="49"/>
                  </a:cubicBezTo>
                  <a:cubicBezTo>
                    <a:pt x="58" y="48"/>
                    <a:pt x="58" y="46"/>
                    <a:pt x="59" y="45"/>
                  </a:cubicBezTo>
                  <a:cubicBezTo>
                    <a:pt x="60" y="43"/>
                    <a:pt x="62" y="43"/>
                    <a:pt x="64" y="45"/>
                  </a:cubicBezTo>
                  <a:cubicBezTo>
                    <a:pt x="72" y="53"/>
                    <a:pt x="72" y="53"/>
                    <a:pt x="72" y="53"/>
                  </a:cubicBezTo>
                  <a:cubicBezTo>
                    <a:pt x="77" y="48"/>
                    <a:pt x="77" y="48"/>
                    <a:pt x="77" y="48"/>
                  </a:cubicBezTo>
                  <a:cubicBezTo>
                    <a:pt x="68" y="40"/>
                    <a:pt x="68" y="40"/>
                    <a:pt x="68" y="40"/>
                  </a:cubicBezTo>
                  <a:cubicBezTo>
                    <a:pt x="67" y="38"/>
                    <a:pt x="67" y="36"/>
                    <a:pt x="68" y="35"/>
                  </a:cubicBezTo>
                  <a:cubicBezTo>
                    <a:pt x="70" y="34"/>
                    <a:pt x="72" y="34"/>
                    <a:pt x="73" y="35"/>
                  </a:cubicBezTo>
                  <a:cubicBezTo>
                    <a:pt x="82" y="44"/>
                    <a:pt x="82" y="44"/>
                    <a:pt x="82" y="44"/>
                  </a:cubicBezTo>
                  <a:cubicBezTo>
                    <a:pt x="87" y="39"/>
                    <a:pt x="87" y="39"/>
                    <a:pt x="87" y="39"/>
                  </a:cubicBezTo>
                  <a:cubicBezTo>
                    <a:pt x="78" y="30"/>
                    <a:pt x="78" y="30"/>
                    <a:pt x="78" y="30"/>
                  </a:cubicBezTo>
                  <a:cubicBezTo>
                    <a:pt x="77" y="29"/>
                    <a:pt x="77" y="27"/>
                    <a:pt x="7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70"/>
            <p:cNvSpPr/>
            <p:nvPr/>
          </p:nvSpPr>
          <p:spPr>
            <a:xfrm>
              <a:off x="4986326" y="1575100"/>
              <a:ext cx="120650" cy="120650"/>
            </a:xfrm>
            <a:custGeom>
              <a:avLst/>
              <a:gdLst/>
              <a:ahLst/>
              <a:cxnLst/>
              <a:rect l="l" t="t" r="r" b="b"/>
              <a:pathLst>
                <a:path w="32" h="32" extrusionOk="0">
                  <a:moveTo>
                    <a:pt x="25" y="27"/>
                  </a:moveTo>
                  <a:cubicBezTo>
                    <a:pt x="26" y="26"/>
                    <a:pt x="26" y="24"/>
                    <a:pt x="25" y="23"/>
                  </a:cubicBezTo>
                  <a:cubicBezTo>
                    <a:pt x="19" y="17"/>
                    <a:pt x="19" y="17"/>
                    <a:pt x="19" y="17"/>
                  </a:cubicBezTo>
                  <a:cubicBezTo>
                    <a:pt x="31" y="6"/>
                    <a:pt x="31" y="6"/>
                    <a:pt x="31" y="6"/>
                  </a:cubicBezTo>
                  <a:cubicBezTo>
                    <a:pt x="32" y="5"/>
                    <a:pt x="32" y="3"/>
                    <a:pt x="31" y="1"/>
                  </a:cubicBezTo>
                  <a:cubicBezTo>
                    <a:pt x="30" y="0"/>
                    <a:pt x="27" y="0"/>
                    <a:pt x="26" y="1"/>
                  </a:cubicBezTo>
                  <a:cubicBezTo>
                    <a:pt x="15" y="13"/>
                    <a:pt x="15" y="13"/>
                    <a:pt x="15" y="13"/>
                  </a:cubicBezTo>
                  <a:cubicBezTo>
                    <a:pt x="9" y="7"/>
                    <a:pt x="9" y="7"/>
                    <a:pt x="9" y="7"/>
                  </a:cubicBezTo>
                  <a:cubicBezTo>
                    <a:pt x="9" y="7"/>
                    <a:pt x="8" y="6"/>
                    <a:pt x="7" y="6"/>
                  </a:cubicBezTo>
                  <a:cubicBezTo>
                    <a:pt x="6" y="6"/>
                    <a:pt x="5" y="7"/>
                    <a:pt x="5" y="7"/>
                  </a:cubicBezTo>
                  <a:cubicBezTo>
                    <a:pt x="0" y="12"/>
                    <a:pt x="0" y="12"/>
                    <a:pt x="0" y="12"/>
                  </a:cubicBezTo>
                  <a:cubicBezTo>
                    <a:pt x="20" y="32"/>
                    <a:pt x="20" y="32"/>
                    <a:pt x="20" y="32"/>
                  </a:cubicBezTo>
                  <a:lnTo>
                    <a:pt x="25"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70"/>
            <p:cNvSpPr/>
            <p:nvPr/>
          </p:nvSpPr>
          <p:spPr>
            <a:xfrm>
              <a:off x="5032363" y="1760838"/>
              <a:ext cx="74613" cy="123765"/>
            </a:xfrm>
            <a:custGeom>
              <a:avLst/>
              <a:gdLst/>
              <a:ahLst/>
              <a:cxnLst/>
              <a:rect l="l" t="t" r="r" b="b"/>
              <a:pathLst>
                <a:path w="20" h="33" extrusionOk="0">
                  <a:moveTo>
                    <a:pt x="13" y="2"/>
                  </a:moveTo>
                  <a:cubicBezTo>
                    <a:pt x="13" y="1"/>
                    <a:pt x="12" y="0"/>
                    <a:pt x="10" y="0"/>
                  </a:cubicBezTo>
                  <a:cubicBezTo>
                    <a:pt x="9" y="0"/>
                    <a:pt x="8" y="1"/>
                    <a:pt x="7" y="2"/>
                  </a:cubicBezTo>
                  <a:cubicBezTo>
                    <a:pt x="6" y="6"/>
                    <a:pt x="0" y="18"/>
                    <a:pt x="0" y="22"/>
                  </a:cubicBezTo>
                  <a:cubicBezTo>
                    <a:pt x="0" y="28"/>
                    <a:pt x="5" y="33"/>
                    <a:pt x="10" y="33"/>
                  </a:cubicBezTo>
                  <a:cubicBezTo>
                    <a:pt x="16" y="33"/>
                    <a:pt x="20" y="28"/>
                    <a:pt x="20" y="22"/>
                  </a:cubicBezTo>
                  <a:cubicBezTo>
                    <a:pt x="20" y="18"/>
                    <a:pt x="15" y="6"/>
                    <a:pt x="1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6" name="Google Shape;1356;p70"/>
          <p:cNvGrpSpPr/>
          <p:nvPr/>
        </p:nvGrpSpPr>
        <p:grpSpPr>
          <a:xfrm>
            <a:off x="5292700" y="1692575"/>
            <a:ext cx="422287" cy="298434"/>
            <a:chOff x="5287951" y="1692575"/>
            <a:chExt cx="422287" cy="298434"/>
          </a:xfrm>
        </p:grpSpPr>
        <p:sp>
          <p:nvSpPr>
            <p:cNvPr id="1357" name="Google Shape;1357;p70"/>
            <p:cNvSpPr/>
            <p:nvPr/>
          </p:nvSpPr>
          <p:spPr>
            <a:xfrm>
              <a:off x="5510201" y="1695750"/>
              <a:ext cx="200037" cy="204883"/>
            </a:xfrm>
            <a:custGeom>
              <a:avLst/>
              <a:gdLst/>
              <a:ahLst/>
              <a:cxnLst/>
              <a:rect l="l" t="t" r="r" b="b"/>
              <a:pathLst>
                <a:path w="53" h="54" extrusionOk="0">
                  <a:moveTo>
                    <a:pt x="48" y="6"/>
                  </a:moveTo>
                  <a:cubicBezTo>
                    <a:pt x="48" y="6"/>
                    <a:pt x="48" y="6"/>
                    <a:pt x="48" y="6"/>
                  </a:cubicBezTo>
                  <a:cubicBezTo>
                    <a:pt x="44" y="2"/>
                    <a:pt x="40" y="0"/>
                    <a:pt x="35" y="0"/>
                  </a:cubicBezTo>
                  <a:cubicBezTo>
                    <a:pt x="30" y="0"/>
                    <a:pt x="25" y="2"/>
                    <a:pt x="22" y="6"/>
                  </a:cubicBezTo>
                  <a:cubicBezTo>
                    <a:pt x="1" y="26"/>
                    <a:pt x="1" y="26"/>
                    <a:pt x="1" y="26"/>
                  </a:cubicBezTo>
                  <a:cubicBezTo>
                    <a:pt x="0" y="27"/>
                    <a:pt x="0" y="30"/>
                    <a:pt x="1" y="31"/>
                  </a:cubicBezTo>
                  <a:cubicBezTo>
                    <a:pt x="23" y="53"/>
                    <a:pt x="23" y="53"/>
                    <a:pt x="23" y="53"/>
                  </a:cubicBezTo>
                  <a:cubicBezTo>
                    <a:pt x="23" y="53"/>
                    <a:pt x="24" y="54"/>
                    <a:pt x="25" y="54"/>
                  </a:cubicBezTo>
                  <a:cubicBezTo>
                    <a:pt x="25" y="54"/>
                    <a:pt x="25" y="54"/>
                    <a:pt x="25" y="54"/>
                  </a:cubicBezTo>
                  <a:cubicBezTo>
                    <a:pt x="26" y="54"/>
                    <a:pt x="27" y="53"/>
                    <a:pt x="27" y="53"/>
                  </a:cubicBezTo>
                  <a:cubicBezTo>
                    <a:pt x="48" y="32"/>
                    <a:pt x="48" y="32"/>
                    <a:pt x="48" y="32"/>
                  </a:cubicBezTo>
                  <a:cubicBezTo>
                    <a:pt x="51" y="28"/>
                    <a:pt x="53" y="24"/>
                    <a:pt x="53" y="19"/>
                  </a:cubicBezTo>
                  <a:cubicBezTo>
                    <a:pt x="53" y="14"/>
                    <a:pt x="51" y="9"/>
                    <a:pt x="4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70"/>
            <p:cNvSpPr/>
            <p:nvPr/>
          </p:nvSpPr>
          <p:spPr>
            <a:xfrm>
              <a:off x="5287951" y="1692575"/>
              <a:ext cx="200037" cy="208022"/>
            </a:xfrm>
            <a:custGeom>
              <a:avLst/>
              <a:gdLst/>
              <a:ahLst/>
              <a:cxnLst/>
              <a:rect l="l" t="t" r="r" b="b"/>
              <a:pathLst>
                <a:path w="53" h="55" extrusionOk="0">
                  <a:moveTo>
                    <a:pt x="53" y="30"/>
                  </a:moveTo>
                  <a:cubicBezTo>
                    <a:pt x="53" y="29"/>
                    <a:pt x="53" y="28"/>
                    <a:pt x="52" y="27"/>
                  </a:cubicBezTo>
                  <a:cubicBezTo>
                    <a:pt x="32" y="7"/>
                    <a:pt x="32" y="7"/>
                    <a:pt x="32" y="7"/>
                  </a:cubicBezTo>
                  <a:cubicBezTo>
                    <a:pt x="24" y="0"/>
                    <a:pt x="12" y="0"/>
                    <a:pt x="5" y="7"/>
                  </a:cubicBezTo>
                  <a:cubicBezTo>
                    <a:pt x="2" y="11"/>
                    <a:pt x="0" y="15"/>
                    <a:pt x="0" y="20"/>
                  </a:cubicBezTo>
                  <a:cubicBezTo>
                    <a:pt x="0" y="25"/>
                    <a:pt x="2" y="30"/>
                    <a:pt x="5" y="33"/>
                  </a:cubicBezTo>
                  <a:cubicBezTo>
                    <a:pt x="26" y="54"/>
                    <a:pt x="26" y="54"/>
                    <a:pt x="26" y="54"/>
                  </a:cubicBezTo>
                  <a:cubicBezTo>
                    <a:pt x="26" y="54"/>
                    <a:pt x="27" y="55"/>
                    <a:pt x="28" y="55"/>
                  </a:cubicBezTo>
                  <a:cubicBezTo>
                    <a:pt x="29" y="55"/>
                    <a:pt x="30" y="54"/>
                    <a:pt x="30" y="54"/>
                  </a:cubicBezTo>
                  <a:cubicBezTo>
                    <a:pt x="52" y="32"/>
                    <a:pt x="52" y="32"/>
                    <a:pt x="52" y="32"/>
                  </a:cubicBezTo>
                  <a:cubicBezTo>
                    <a:pt x="53" y="31"/>
                    <a:pt x="53" y="31"/>
                    <a:pt x="5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70"/>
            <p:cNvSpPr/>
            <p:nvPr/>
          </p:nvSpPr>
          <p:spPr>
            <a:xfrm>
              <a:off x="5446701" y="1889425"/>
              <a:ext cx="104791" cy="101584"/>
            </a:xfrm>
            <a:custGeom>
              <a:avLst/>
              <a:gdLst/>
              <a:ahLst/>
              <a:cxnLst/>
              <a:rect l="l" t="t" r="r" b="b"/>
              <a:pathLst>
                <a:path w="28" h="27" extrusionOk="0">
                  <a:moveTo>
                    <a:pt x="24" y="10"/>
                  </a:moveTo>
                  <a:cubicBezTo>
                    <a:pt x="17" y="10"/>
                    <a:pt x="17" y="10"/>
                    <a:pt x="17" y="10"/>
                  </a:cubicBezTo>
                  <a:cubicBezTo>
                    <a:pt x="17" y="3"/>
                    <a:pt x="17" y="3"/>
                    <a:pt x="17" y="3"/>
                  </a:cubicBezTo>
                  <a:cubicBezTo>
                    <a:pt x="17" y="1"/>
                    <a:pt x="16" y="0"/>
                    <a:pt x="14" y="0"/>
                  </a:cubicBezTo>
                  <a:cubicBezTo>
                    <a:pt x="12" y="0"/>
                    <a:pt x="11" y="1"/>
                    <a:pt x="11" y="3"/>
                  </a:cubicBezTo>
                  <a:cubicBezTo>
                    <a:pt x="11" y="10"/>
                    <a:pt x="11" y="10"/>
                    <a:pt x="11" y="10"/>
                  </a:cubicBezTo>
                  <a:cubicBezTo>
                    <a:pt x="3" y="10"/>
                    <a:pt x="3" y="10"/>
                    <a:pt x="3" y="10"/>
                  </a:cubicBezTo>
                  <a:cubicBezTo>
                    <a:pt x="2" y="10"/>
                    <a:pt x="0" y="11"/>
                    <a:pt x="0" y="13"/>
                  </a:cubicBezTo>
                  <a:cubicBezTo>
                    <a:pt x="0" y="15"/>
                    <a:pt x="2" y="16"/>
                    <a:pt x="3" y="16"/>
                  </a:cubicBezTo>
                  <a:cubicBezTo>
                    <a:pt x="11" y="16"/>
                    <a:pt x="11" y="16"/>
                    <a:pt x="11" y="16"/>
                  </a:cubicBezTo>
                  <a:cubicBezTo>
                    <a:pt x="11" y="23"/>
                    <a:pt x="11" y="23"/>
                    <a:pt x="11" y="23"/>
                  </a:cubicBezTo>
                  <a:cubicBezTo>
                    <a:pt x="11" y="25"/>
                    <a:pt x="12" y="27"/>
                    <a:pt x="14" y="27"/>
                  </a:cubicBezTo>
                  <a:cubicBezTo>
                    <a:pt x="16" y="27"/>
                    <a:pt x="17" y="25"/>
                    <a:pt x="17" y="23"/>
                  </a:cubicBezTo>
                  <a:cubicBezTo>
                    <a:pt x="17" y="16"/>
                    <a:pt x="17" y="16"/>
                    <a:pt x="17" y="16"/>
                  </a:cubicBezTo>
                  <a:cubicBezTo>
                    <a:pt x="24" y="16"/>
                    <a:pt x="24" y="16"/>
                    <a:pt x="24" y="16"/>
                  </a:cubicBezTo>
                  <a:cubicBezTo>
                    <a:pt x="26" y="16"/>
                    <a:pt x="28" y="15"/>
                    <a:pt x="28" y="13"/>
                  </a:cubicBezTo>
                  <a:cubicBezTo>
                    <a:pt x="28" y="11"/>
                    <a:pt x="26" y="10"/>
                    <a:pt x="24"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60" name="Google Shape;1360;p70"/>
          <p:cNvSpPr/>
          <p:nvPr/>
        </p:nvSpPr>
        <p:spPr>
          <a:xfrm>
            <a:off x="5964213" y="1560813"/>
            <a:ext cx="369880" cy="426942"/>
          </a:xfrm>
          <a:custGeom>
            <a:avLst/>
            <a:gdLst/>
            <a:ahLst/>
            <a:cxnLst/>
            <a:rect l="l" t="t" r="r" b="b"/>
            <a:pathLst>
              <a:path w="98" h="113" extrusionOk="0">
                <a:moveTo>
                  <a:pt x="98" y="54"/>
                </a:moveTo>
                <a:cubicBezTo>
                  <a:pt x="98" y="45"/>
                  <a:pt x="90" y="37"/>
                  <a:pt x="81" y="37"/>
                </a:cubicBezTo>
                <a:cubicBezTo>
                  <a:pt x="72" y="37"/>
                  <a:pt x="65" y="45"/>
                  <a:pt x="65" y="54"/>
                </a:cubicBezTo>
                <a:cubicBezTo>
                  <a:pt x="65" y="62"/>
                  <a:pt x="70" y="68"/>
                  <a:pt x="78" y="70"/>
                </a:cubicBezTo>
                <a:cubicBezTo>
                  <a:pt x="78" y="83"/>
                  <a:pt x="78" y="83"/>
                  <a:pt x="78" y="83"/>
                </a:cubicBezTo>
                <a:cubicBezTo>
                  <a:pt x="78" y="96"/>
                  <a:pt x="67" y="106"/>
                  <a:pt x="54" y="106"/>
                </a:cubicBezTo>
                <a:cubicBezTo>
                  <a:pt x="41" y="106"/>
                  <a:pt x="31" y="96"/>
                  <a:pt x="31" y="83"/>
                </a:cubicBezTo>
                <a:cubicBezTo>
                  <a:pt x="31" y="69"/>
                  <a:pt x="31" y="69"/>
                  <a:pt x="31" y="69"/>
                </a:cubicBezTo>
                <a:cubicBezTo>
                  <a:pt x="38" y="63"/>
                  <a:pt x="45" y="55"/>
                  <a:pt x="49" y="46"/>
                </a:cubicBezTo>
                <a:cubicBezTo>
                  <a:pt x="53" y="37"/>
                  <a:pt x="55" y="26"/>
                  <a:pt x="54" y="16"/>
                </a:cubicBezTo>
                <a:cubicBezTo>
                  <a:pt x="53" y="8"/>
                  <a:pt x="53" y="8"/>
                  <a:pt x="53" y="8"/>
                </a:cubicBezTo>
                <a:cubicBezTo>
                  <a:pt x="53" y="6"/>
                  <a:pt x="52" y="5"/>
                  <a:pt x="50" y="5"/>
                </a:cubicBezTo>
                <a:cubicBezTo>
                  <a:pt x="43" y="5"/>
                  <a:pt x="43" y="5"/>
                  <a:pt x="43" y="5"/>
                </a:cubicBezTo>
                <a:cubicBezTo>
                  <a:pt x="43" y="4"/>
                  <a:pt x="43" y="4"/>
                  <a:pt x="43" y="4"/>
                </a:cubicBezTo>
                <a:cubicBezTo>
                  <a:pt x="43" y="2"/>
                  <a:pt x="41" y="0"/>
                  <a:pt x="40" y="0"/>
                </a:cubicBezTo>
                <a:cubicBezTo>
                  <a:pt x="38" y="0"/>
                  <a:pt x="36" y="2"/>
                  <a:pt x="36" y="4"/>
                </a:cubicBezTo>
                <a:cubicBezTo>
                  <a:pt x="36" y="8"/>
                  <a:pt x="36" y="8"/>
                  <a:pt x="36" y="8"/>
                </a:cubicBezTo>
                <a:cubicBezTo>
                  <a:pt x="36" y="8"/>
                  <a:pt x="36" y="8"/>
                  <a:pt x="36" y="8"/>
                </a:cubicBezTo>
                <a:cubicBezTo>
                  <a:pt x="36" y="8"/>
                  <a:pt x="36" y="8"/>
                  <a:pt x="36" y="8"/>
                </a:cubicBezTo>
                <a:cubicBezTo>
                  <a:pt x="36" y="12"/>
                  <a:pt x="36" y="12"/>
                  <a:pt x="36" y="12"/>
                </a:cubicBezTo>
                <a:cubicBezTo>
                  <a:pt x="36" y="14"/>
                  <a:pt x="38" y="16"/>
                  <a:pt x="40" y="16"/>
                </a:cubicBezTo>
                <a:cubicBezTo>
                  <a:pt x="41" y="16"/>
                  <a:pt x="43" y="14"/>
                  <a:pt x="43" y="12"/>
                </a:cubicBezTo>
                <a:cubicBezTo>
                  <a:pt x="43" y="11"/>
                  <a:pt x="43" y="11"/>
                  <a:pt x="43" y="11"/>
                </a:cubicBezTo>
                <a:cubicBezTo>
                  <a:pt x="47" y="11"/>
                  <a:pt x="47" y="11"/>
                  <a:pt x="47" y="11"/>
                </a:cubicBezTo>
                <a:cubicBezTo>
                  <a:pt x="47" y="17"/>
                  <a:pt x="47" y="17"/>
                  <a:pt x="47" y="17"/>
                </a:cubicBezTo>
                <a:cubicBezTo>
                  <a:pt x="48" y="26"/>
                  <a:pt x="46" y="35"/>
                  <a:pt x="43" y="43"/>
                </a:cubicBezTo>
                <a:cubicBezTo>
                  <a:pt x="42" y="44"/>
                  <a:pt x="42" y="45"/>
                  <a:pt x="41" y="46"/>
                </a:cubicBezTo>
                <a:cubicBezTo>
                  <a:pt x="14" y="46"/>
                  <a:pt x="14" y="46"/>
                  <a:pt x="14" y="46"/>
                </a:cubicBezTo>
                <a:cubicBezTo>
                  <a:pt x="13" y="45"/>
                  <a:pt x="13" y="44"/>
                  <a:pt x="12" y="43"/>
                </a:cubicBezTo>
                <a:cubicBezTo>
                  <a:pt x="8" y="35"/>
                  <a:pt x="7" y="26"/>
                  <a:pt x="7" y="17"/>
                </a:cubicBezTo>
                <a:cubicBezTo>
                  <a:pt x="8" y="11"/>
                  <a:pt x="8" y="11"/>
                  <a:pt x="8" y="11"/>
                </a:cubicBezTo>
                <a:cubicBezTo>
                  <a:pt x="12" y="11"/>
                  <a:pt x="12" y="11"/>
                  <a:pt x="12" y="11"/>
                </a:cubicBezTo>
                <a:cubicBezTo>
                  <a:pt x="12" y="12"/>
                  <a:pt x="12" y="12"/>
                  <a:pt x="12" y="12"/>
                </a:cubicBezTo>
                <a:cubicBezTo>
                  <a:pt x="12" y="14"/>
                  <a:pt x="13" y="16"/>
                  <a:pt x="15" y="16"/>
                </a:cubicBezTo>
                <a:cubicBezTo>
                  <a:pt x="17" y="16"/>
                  <a:pt x="18" y="14"/>
                  <a:pt x="18" y="12"/>
                </a:cubicBezTo>
                <a:cubicBezTo>
                  <a:pt x="18" y="4"/>
                  <a:pt x="18" y="4"/>
                  <a:pt x="18" y="4"/>
                </a:cubicBezTo>
                <a:cubicBezTo>
                  <a:pt x="18" y="2"/>
                  <a:pt x="17" y="0"/>
                  <a:pt x="15" y="0"/>
                </a:cubicBezTo>
                <a:cubicBezTo>
                  <a:pt x="13" y="0"/>
                  <a:pt x="12" y="2"/>
                  <a:pt x="12" y="4"/>
                </a:cubicBezTo>
                <a:cubicBezTo>
                  <a:pt x="12" y="5"/>
                  <a:pt x="12" y="5"/>
                  <a:pt x="12" y="5"/>
                </a:cubicBezTo>
                <a:cubicBezTo>
                  <a:pt x="5" y="5"/>
                  <a:pt x="5" y="5"/>
                  <a:pt x="5" y="5"/>
                </a:cubicBezTo>
                <a:cubicBezTo>
                  <a:pt x="3" y="5"/>
                  <a:pt x="2" y="6"/>
                  <a:pt x="1" y="8"/>
                </a:cubicBezTo>
                <a:cubicBezTo>
                  <a:pt x="1" y="16"/>
                  <a:pt x="1" y="16"/>
                  <a:pt x="1" y="16"/>
                </a:cubicBezTo>
                <a:cubicBezTo>
                  <a:pt x="0" y="26"/>
                  <a:pt x="2" y="37"/>
                  <a:pt x="6" y="46"/>
                </a:cubicBezTo>
                <a:cubicBezTo>
                  <a:pt x="10" y="55"/>
                  <a:pt x="16" y="63"/>
                  <a:pt x="24" y="69"/>
                </a:cubicBezTo>
                <a:cubicBezTo>
                  <a:pt x="24" y="83"/>
                  <a:pt x="24" y="83"/>
                  <a:pt x="24" y="83"/>
                </a:cubicBezTo>
                <a:cubicBezTo>
                  <a:pt x="24" y="99"/>
                  <a:pt x="38" y="113"/>
                  <a:pt x="54" y="113"/>
                </a:cubicBezTo>
                <a:cubicBezTo>
                  <a:pt x="71" y="113"/>
                  <a:pt x="85" y="99"/>
                  <a:pt x="85" y="83"/>
                </a:cubicBezTo>
                <a:cubicBezTo>
                  <a:pt x="85" y="70"/>
                  <a:pt x="85" y="70"/>
                  <a:pt x="85" y="70"/>
                </a:cubicBezTo>
                <a:cubicBezTo>
                  <a:pt x="92" y="68"/>
                  <a:pt x="98" y="62"/>
                  <a:pt x="98" y="54"/>
                </a:cubicBezTo>
                <a:close/>
                <a:moveTo>
                  <a:pt x="18" y="53"/>
                </a:moveTo>
                <a:cubicBezTo>
                  <a:pt x="37" y="53"/>
                  <a:pt x="37" y="53"/>
                  <a:pt x="37" y="53"/>
                </a:cubicBezTo>
                <a:cubicBezTo>
                  <a:pt x="34" y="57"/>
                  <a:pt x="31" y="60"/>
                  <a:pt x="27" y="63"/>
                </a:cubicBezTo>
                <a:cubicBezTo>
                  <a:pt x="24" y="60"/>
                  <a:pt x="21" y="57"/>
                  <a:pt x="18" y="53"/>
                </a:cubicBezTo>
                <a:close/>
                <a:moveTo>
                  <a:pt x="89" y="61"/>
                </a:moveTo>
                <a:cubicBezTo>
                  <a:pt x="85" y="66"/>
                  <a:pt x="78" y="66"/>
                  <a:pt x="74" y="61"/>
                </a:cubicBezTo>
                <a:cubicBezTo>
                  <a:pt x="69" y="57"/>
                  <a:pt x="69" y="50"/>
                  <a:pt x="74" y="46"/>
                </a:cubicBezTo>
                <a:cubicBezTo>
                  <a:pt x="78" y="42"/>
                  <a:pt x="85" y="42"/>
                  <a:pt x="89" y="46"/>
                </a:cubicBezTo>
                <a:cubicBezTo>
                  <a:pt x="93" y="50"/>
                  <a:pt x="93" y="57"/>
                  <a:pt x="89" y="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1" name="Google Shape;1361;p70"/>
          <p:cNvGrpSpPr/>
          <p:nvPr/>
        </p:nvGrpSpPr>
        <p:grpSpPr>
          <a:xfrm>
            <a:off x="6572313" y="1552875"/>
            <a:ext cx="387413" cy="427081"/>
            <a:chOff x="6521438" y="1552875"/>
            <a:chExt cx="387414" cy="427081"/>
          </a:xfrm>
        </p:grpSpPr>
        <p:sp>
          <p:nvSpPr>
            <p:cNvPr id="1362" name="Google Shape;1362;p70"/>
            <p:cNvSpPr/>
            <p:nvPr/>
          </p:nvSpPr>
          <p:spPr>
            <a:xfrm>
              <a:off x="6562713" y="1749725"/>
              <a:ext cx="304752" cy="230231"/>
            </a:xfrm>
            <a:custGeom>
              <a:avLst/>
              <a:gdLst/>
              <a:ahLst/>
              <a:cxnLst/>
              <a:rect l="l" t="t" r="r" b="b"/>
              <a:pathLst>
                <a:path w="81" h="61" extrusionOk="0">
                  <a:moveTo>
                    <a:pt x="63" y="7"/>
                  </a:moveTo>
                  <a:cubicBezTo>
                    <a:pt x="63" y="19"/>
                    <a:pt x="53" y="29"/>
                    <a:pt x="41" y="29"/>
                  </a:cubicBezTo>
                  <a:cubicBezTo>
                    <a:pt x="28" y="29"/>
                    <a:pt x="18" y="19"/>
                    <a:pt x="18" y="7"/>
                  </a:cubicBezTo>
                  <a:cubicBezTo>
                    <a:pt x="18" y="5"/>
                    <a:pt x="19" y="2"/>
                    <a:pt x="20" y="0"/>
                  </a:cubicBezTo>
                  <a:cubicBezTo>
                    <a:pt x="0" y="0"/>
                    <a:pt x="0" y="0"/>
                    <a:pt x="0" y="0"/>
                  </a:cubicBezTo>
                  <a:cubicBezTo>
                    <a:pt x="0" y="57"/>
                    <a:pt x="0" y="57"/>
                    <a:pt x="0" y="57"/>
                  </a:cubicBezTo>
                  <a:cubicBezTo>
                    <a:pt x="0" y="59"/>
                    <a:pt x="1" y="61"/>
                    <a:pt x="3" y="61"/>
                  </a:cubicBezTo>
                  <a:cubicBezTo>
                    <a:pt x="25" y="61"/>
                    <a:pt x="25" y="61"/>
                    <a:pt x="25" y="61"/>
                  </a:cubicBezTo>
                  <a:cubicBezTo>
                    <a:pt x="25" y="40"/>
                    <a:pt x="25" y="40"/>
                    <a:pt x="25" y="40"/>
                  </a:cubicBezTo>
                  <a:cubicBezTo>
                    <a:pt x="25" y="38"/>
                    <a:pt x="26" y="36"/>
                    <a:pt x="28" y="36"/>
                  </a:cubicBezTo>
                  <a:cubicBezTo>
                    <a:pt x="53" y="36"/>
                    <a:pt x="53" y="36"/>
                    <a:pt x="53" y="36"/>
                  </a:cubicBezTo>
                  <a:cubicBezTo>
                    <a:pt x="55" y="36"/>
                    <a:pt x="57" y="38"/>
                    <a:pt x="57" y="40"/>
                  </a:cubicBezTo>
                  <a:cubicBezTo>
                    <a:pt x="57" y="61"/>
                    <a:pt x="57" y="61"/>
                    <a:pt x="57" y="61"/>
                  </a:cubicBezTo>
                  <a:cubicBezTo>
                    <a:pt x="78" y="61"/>
                    <a:pt x="78" y="61"/>
                    <a:pt x="78" y="61"/>
                  </a:cubicBezTo>
                  <a:cubicBezTo>
                    <a:pt x="78" y="61"/>
                    <a:pt x="78" y="61"/>
                    <a:pt x="78" y="61"/>
                  </a:cubicBezTo>
                  <a:cubicBezTo>
                    <a:pt x="79" y="61"/>
                    <a:pt x="80" y="60"/>
                    <a:pt x="80" y="60"/>
                  </a:cubicBezTo>
                  <a:cubicBezTo>
                    <a:pt x="81" y="59"/>
                    <a:pt x="81" y="58"/>
                    <a:pt x="81" y="57"/>
                  </a:cubicBezTo>
                  <a:cubicBezTo>
                    <a:pt x="81" y="0"/>
                    <a:pt x="81" y="0"/>
                    <a:pt x="81" y="0"/>
                  </a:cubicBezTo>
                  <a:cubicBezTo>
                    <a:pt x="61" y="0"/>
                    <a:pt x="61" y="0"/>
                    <a:pt x="61" y="0"/>
                  </a:cubicBezTo>
                  <a:cubicBezTo>
                    <a:pt x="62" y="2"/>
                    <a:pt x="63" y="5"/>
                    <a:pt x="63"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70"/>
            <p:cNvSpPr/>
            <p:nvPr/>
          </p:nvSpPr>
          <p:spPr>
            <a:xfrm>
              <a:off x="6680188"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70"/>
            <p:cNvSpPr/>
            <p:nvPr/>
          </p:nvSpPr>
          <p:spPr>
            <a:xfrm>
              <a:off x="6727813"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70"/>
            <p:cNvSpPr/>
            <p:nvPr/>
          </p:nvSpPr>
          <p:spPr>
            <a:xfrm>
              <a:off x="6762738" y="1575100"/>
              <a:ext cx="146113" cy="147661"/>
            </a:xfrm>
            <a:custGeom>
              <a:avLst/>
              <a:gdLst/>
              <a:ahLst/>
              <a:cxnLst/>
              <a:rect l="l" t="t" r="r" b="b"/>
              <a:pathLst>
                <a:path w="39" h="39" extrusionOk="0">
                  <a:moveTo>
                    <a:pt x="12" y="1"/>
                  </a:moveTo>
                  <a:cubicBezTo>
                    <a:pt x="12" y="0"/>
                    <a:pt x="11" y="0"/>
                    <a:pt x="10" y="0"/>
                  </a:cubicBezTo>
                  <a:cubicBezTo>
                    <a:pt x="0" y="0"/>
                    <a:pt x="0" y="0"/>
                    <a:pt x="0" y="0"/>
                  </a:cubicBezTo>
                  <a:cubicBezTo>
                    <a:pt x="11" y="14"/>
                    <a:pt x="11" y="14"/>
                    <a:pt x="11" y="14"/>
                  </a:cubicBezTo>
                  <a:cubicBezTo>
                    <a:pt x="13" y="16"/>
                    <a:pt x="13" y="20"/>
                    <a:pt x="12" y="22"/>
                  </a:cubicBezTo>
                  <a:cubicBezTo>
                    <a:pt x="10" y="25"/>
                    <a:pt x="7" y="27"/>
                    <a:pt x="4" y="27"/>
                  </a:cubicBezTo>
                  <a:cubicBezTo>
                    <a:pt x="4" y="27"/>
                    <a:pt x="4" y="27"/>
                    <a:pt x="4" y="27"/>
                  </a:cubicBezTo>
                  <a:cubicBezTo>
                    <a:pt x="4" y="38"/>
                    <a:pt x="4" y="38"/>
                    <a:pt x="4" y="38"/>
                  </a:cubicBezTo>
                  <a:cubicBezTo>
                    <a:pt x="4" y="38"/>
                    <a:pt x="5" y="39"/>
                    <a:pt x="5" y="39"/>
                  </a:cubicBezTo>
                  <a:cubicBezTo>
                    <a:pt x="36" y="39"/>
                    <a:pt x="36" y="39"/>
                    <a:pt x="36" y="39"/>
                  </a:cubicBezTo>
                  <a:cubicBezTo>
                    <a:pt x="37" y="39"/>
                    <a:pt x="38" y="39"/>
                    <a:pt x="39" y="38"/>
                  </a:cubicBezTo>
                  <a:cubicBezTo>
                    <a:pt x="39" y="36"/>
                    <a:pt x="39" y="35"/>
                    <a:pt x="39" y="34"/>
                  </a:cubicBezTo>
                  <a:lnTo>
                    <a:pt x="12"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70"/>
            <p:cNvSpPr/>
            <p:nvPr/>
          </p:nvSpPr>
          <p:spPr>
            <a:xfrm>
              <a:off x="6680188" y="1676700"/>
              <a:ext cx="71410" cy="23813"/>
            </a:xfrm>
            <a:custGeom>
              <a:avLst/>
              <a:gdLst/>
              <a:ahLst/>
              <a:cxnLst/>
              <a:rect l="l" t="t" r="r" b="b"/>
              <a:pathLst>
                <a:path w="19" h="6" extrusionOk="0">
                  <a:moveTo>
                    <a:pt x="0" y="0"/>
                  </a:moveTo>
                  <a:cubicBezTo>
                    <a:pt x="0" y="6"/>
                    <a:pt x="0" y="6"/>
                    <a:pt x="0" y="6"/>
                  </a:cubicBezTo>
                  <a:cubicBezTo>
                    <a:pt x="3" y="5"/>
                    <a:pt x="6" y="4"/>
                    <a:pt x="10" y="4"/>
                  </a:cubicBezTo>
                  <a:cubicBezTo>
                    <a:pt x="13" y="4"/>
                    <a:pt x="16" y="5"/>
                    <a:pt x="19" y="6"/>
                  </a:cubicBezTo>
                  <a:cubicBezTo>
                    <a:pt x="19" y="0"/>
                    <a:pt x="19" y="0"/>
                    <a:pt x="19" y="0"/>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70"/>
            <p:cNvSpPr/>
            <p:nvPr/>
          </p:nvSpPr>
          <p:spPr>
            <a:xfrm>
              <a:off x="6521438" y="1575100"/>
              <a:ext cx="146114" cy="147661"/>
            </a:xfrm>
            <a:custGeom>
              <a:avLst/>
              <a:gdLst/>
              <a:ahLst/>
              <a:cxnLst/>
              <a:rect l="l" t="t" r="r" b="b"/>
              <a:pathLst>
                <a:path w="39" h="39" extrusionOk="0">
                  <a:moveTo>
                    <a:pt x="35" y="27"/>
                  </a:moveTo>
                  <a:cubicBezTo>
                    <a:pt x="35" y="27"/>
                    <a:pt x="35" y="27"/>
                    <a:pt x="35" y="27"/>
                  </a:cubicBezTo>
                  <a:cubicBezTo>
                    <a:pt x="32" y="27"/>
                    <a:pt x="29" y="25"/>
                    <a:pt x="27" y="22"/>
                  </a:cubicBezTo>
                  <a:cubicBezTo>
                    <a:pt x="26" y="20"/>
                    <a:pt x="26" y="16"/>
                    <a:pt x="28" y="14"/>
                  </a:cubicBezTo>
                  <a:cubicBezTo>
                    <a:pt x="39" y="0"/>
                    <a:pt x="39" y="0"/>
                    <a:pt x="39" y="0"/>
                  </a:cubicBezTo>
                  <a:cubicBezTo>
                    <a:pt x="29" y="0"/>
                    <a:pt x="29" y="0"/>
                    <a:pt x="29" y="0"/>
                  </a:cubicBezTo>
                  <a:cubicBezTo>
                    <a:pt x="28" y="0"/>
                    <a:pt x="27" y="0"/>
                    <a:pt x="26" y="1"/>
                  </a:cubicBezTo>
                  <a:cubicBezTo>
                    <a:pt x="0" y="34"/>
                    <a:pt x="0" y="34"/>
                    <a:pt x="0" y="34"/>
                  </a:cubicBezTo>
                  <a:cubicBezTo>
                    <a:pt x="0" y="35"/>
                    <a:pt x="0" y="37"/>
                    <a:pt x="0" y="38"/>
                  </a:cubicBezTo>
                  <a:cubicBezTo>
                    <a:pt x="1" y="39"/>
                    <a:pt x="2" y="39"/>
                    <a:pt x="3" y="39"/>
                  </a:cubicBezTo>
                  <a:cubicBezTo>
                    <a:pt x="3" y="39"/>
                    <a:pt x="3" y="39"/>
                    <a:pt x="3" y="39"/>
                  </a:cubicBezTo>
                  <a:cubicBezTo>
                    <a:pt x="34" y="39"/>
                    <a:pt x="34" y="39"/>
                    <a:pt x="34" y="39"/>
                  </a:cubicBezTo>
                  <a:cubicBezTo>
                    <a:pt x="34" y="39"/>
                    <a:pt x="35" y="38"/>
                    <a:pt x="35" y="38"/>
                  </a:cubicBezTo>
                  <a:cubicBezTo>
                    <a:pt x="35" y="27"/>
                    <a:pt x="35" y="27"/>
                    <a:pt x="35"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70"/>
            <p:cNvSpPr/>
            <p:nvPr/>
          </p:nvSpPr>
          <p:spPr>
            <a:xfrm>
              <a:off x="6656376" y="1714800"/>
              <a:ext cx="117495" cy="120650"/>
            </a:xfrm>
            <a:custGeom>
              <a:avLst/>
              <a:gdLst/>
              <a:ahLst/>
              <a:cxnLst/>
              <a:rect l="l" t="t" r="r" b="b"/>
              <a:pathLst>
                <a:path w="31" h="32" extrusionOk="0">
                  <a:moveTo>
                    <a:pt x="16" y="0"/>
                  </a:moveTo>
                  <a:cubicBezTo>
                    <a:pt x="7" y="0"/>
                    <a:pt x="0" y="7"/>
                    <a:pt x="0" y="16"/>
                  </a:cubicBezTo>
                  <a:cubicBezTo>
                    <a:pt x="0" y="25"/>
                    <a:pt x="7" y="32"/>
                    <a:pt x="16" y="32"/>
                  </a:cubicBezTo>
                  <a:cubicBezTo>
                    <a:pt x="24" y="32"/>
                    <a:pt x="31" y="25"/>
                    <a:pt x="31" y="16"/>
                  </a:cubicBezTo>
                  <a:cubicBezTo>
                    <a:pt x="31" y="7"/>
                    <a:pt x="24" y="0"/>
                    <a:pt x="16" y="0"/>
                  </a:cubicBezTo>
                  <a:close/>
                  <a:moveTo>
                    <a:pt x="24" y="19"/>
                  </a:moveTo>
                  <a:cubicBezTo>
                    <a:pt x="19" y="19"/>
                    <a:pt x="19" y="19"/>
                    <a:pt x="19" y="19"/>
                  </a:cubicBezTo>
                  <a:cubicBezTo>
                    <a:pt x="19" y="24"/>
                    <a:pt x="19" y="24"/>
                    <a:pt x="19" y="24"/>
                  </a:cubicBezTo>
                  <a:cubicBezTo>
                    <a:pt x="19" y="26"/>
                    <a:pt x="17" y="27"/>
                    <a:pt x="16" y="27"/>
                  </a:cubicBezTo>
                  <a:cubicBezTo>
                    <a:pt x="14" y="27"/>
                    <a:pt x="12" y="26"/>
                    <a:pt x="12" y="24"/>
                  </a:cubicBezTo>
                  <a:cubicBezTo>
                    <a:pt x="12" y="19"/>
                    <a:pt x="12" y="19"/>
                    <a:pt x="12" y="19"/>
                  </a:cubicBezTo>
                  <a:cubicBezTo>
                    <a:pt x="8" y="19"/>
                    <a:pt x="8" y="19"/>
                    <a:pt x="8" y="19"/>
                  </a:cubicBezTo>
                  <a:cubicBezTo>
                    <a:pt x="6" y="19"/>
                    <a:pt x="4" y="18"/>
                    <a:pt x="4" y="16"/>
                  </a:cubicBezTo>
                  <a:cubicBezTo>
                    <a:pt x="4" y="14"/>
                    <a:pt x="6" y="13"/>
                    <a:pt x="8" y="13"/>
                  </a:cubicBezTo>
                  <a:cubicBezTo>
                    <a:pt x="12" y="13"/>
                    <a:pt x="12" y="13"/>
                    <a:pt x="12" y="13"/>
                  </a:cubicBezTo>
                  <a:cubicBezTo>
                    <a:pt x="12" y="8"/>
                    <a:pt x="12" y="8"/>
                    <a:pt x="12" y="8"/>
                  </a:cubicBezTo>
                  <a:cubicBezTo>
                    <a:pt x="12" y="6"/>
                    <a:pt x="14" y="5"/>
                    <a:pt x="16" y="5"/>
                  </a:cubicBezTo>
                  <a:cubicBezTo>
                    <a:pt x="17" y="5"/>
                    <a:pt x="19" y="6"/>
                    <a:pt x="19" y="8"/>
                  </a:cubicBezTo>
                  <a:cubicBezTo>
                    <a:pt x="19" y="13"/>
                    <a:pt x="19" y="13"/>
                    <a:pt x="19" y="13"/>
                  </a:cubicBezTo>
                  <a:cubicBezTo>
                    <a:pt x="24" y="13"/>
                    <a:pt x="24" y="13"/>
                    <a:pt x="24" y="13"/>
                  </a:cubicBezTo>
                  <a:cubicBezTo>
                    <a:pt x="25" y="13"/>
                    <a:pt x="27" y="14"/>
                    <a:pt x="27" y="16"/>
                  </a:cubicBezTo>
                  <a:cubicBezTo>
                    <a:pt x="27" y="18"/>
                    <a:pt x="25" y="19"/>
                    <a:pt x="2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70"/>
            <p:cNvSpPr/>
            <p:nvPr/>
          </p:nvSpPr>
          <p:spPr>
            <a:xfrm>
              <a:off x="6642088" y="1552875"/>
              <a:ext cx="146113" cy="101584"/>
            </a:xfrm>
            <a:custGeom>
              <a:avLst/>
              <a:gdLst/>
              <a:ahLst/>
              <a:cxnLst/>
              <a:rect l="l" t="t" r="r" b="b"/>
              <a:pathLst>
                <a:path w="39" h="27" extrusionOk="0">
                  <a:moveTo>
                    <a:pt x="38" y="26"/>
                  </a:moveTo>
                  <a:cubicBezTo>
                    <a:pt x="39" y="25"/>
                    <a:pt x="39" y="24"/>
                    <a:pt x="38" y="23"/>
                  </a:cubicBezTo>
                  <a:cubicBezTo>
                    <a:pt x="22" y="1"/>
                    <a:pt x="22" y="1"/>
                    <a:pt x="22" y="1"/>
                  </a:cubicBezTo>
                  <a:cubicBezTo>
                    <a:pt x="21" y="0"/>
                    <a:pt x="20" y="0"/>
                    <a:pt x="20" y="0"/>
                  </a:cubicBezTo>
                  <a:cubicBezTo>
                    <a:pt x="19" y="0"/>
                    <a:pt x="18" y="0"/>
                    <a:pt x="17" y="1"/>
                  </a:cubicBezTo>
                  <a:cubicBezTo>
                    <a:pt x="1" y="23"/>
                    <a:pt x="1" y="23"/>
                    <a:pt x="1" y="23"/>
                  </a:cubicBezTo>
                  <a:cubicBezTo>
                    <a:pt x="0" y="24"/>
                    <a:pt x="0" y="25"/>
                    <a:pt x="1" y="26"/>
                  </a:cubicBezTo>
                  <a:cubicBezTo>
                    <a:pt x="1" y="27"/>
                    <a:pt x="2" y="27"/>
                    <a:pt x="3" y="27"/>
                  </a:cubicBezTo>
                  <a:cubicBezTo>
                    <a:pt x="36" y="27"/>
                    <a:pt x="36" y="27"/>
                    <a:pt x="36" y="27"/>
                  </a:cubicBezTo>
                  <a:cubicBezTo>
                    <a:pt x="37" y="27"/>
                    <a:pt x="38" y="27"/>
                    <a:pt x="3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0" name="Google Shape;1370;p70"/>
          <p:cNvGrpSpPr/>
          <p:nvPr/>
        </p:nvGrpSpPr>
        <p:grpSpPr>
          <a:xfrm>
            <a:off x="7258188" y="1567163"/>
            <a:ext cx="271463" cy="423918"/>
            <a:chOff x="7124688" y="1567163"/>
            <a:chExt cx="271463" cy="423918"/>
          </a:xfrm>
        </p:grpSpPr>
        <p:sp>
          <p:nvSpPr>
            <p:cNvPr id="1371" name="Google Shape;1371;p70"/>
            <p:cNvSpPr/>
            <p:nvPr/>
          </p:nvSpPr>
          <p:spPr>
            <a:xfrm>
              <a:off x="7124688" y="1567163"/>
              <a:ext cx="271463" cy="128595"/>
            </a:xfrm>
            <a:custGeom>
              <a:avLst/>
              <a:gdLst/>
              <a:ahLst/>
              <a:cxnLst/>
              <a:rect l="l" t="t" r="r" b="b"/>
              <a:pathLst>
                <a:path w="72" h="34" extrusionOk="0">
                  <a:moveTo>
                    <a:pt x="35" y="14"/>
                  </a:moveTo>
                  <a:cubicBezTo>
                    <a:pt x="36" y="14"/>
                    <a:pt x="36" y="14"/>
                    <a:pt x="36" y="14"/>
                  </a:cubicBezTo>
                  <a:cubicBezTo>
                    <a:pt x="51" y="14"/>
                    <a:pt x="64" y="22"/>
                    <a:pt x="72" y="34"/>
                  </a:cubicBezTo>
                  <a:cubicBezTo>
                    <a:pt x="71" y="15"/>
                    <a:pt x="55" y="0"/>
                    <a:pt x="35" y="0"/>
                  </a:cubicBezTo>
                  <a:cubicBezTo>
                    <a:pt x="35" y="0"/>
                    <a:pt x="35" y="0"/>
                    <a:pt x="35" y="0"/>
                  </a:cubicBezTo>
                  <a:cubicBezTo>
                    <a:pt x="26" y="0"/>
                    <a:pt x="17" y="3"/>
                    <a:pt x="10" y="10"/>
                  </a:cubicBezTo>
                  <a:cubicBezTo>
                    <a:pt x="4" y="16"/>
                    <a:pt x="0" y="24"/>
                    <a:pt x="0" y="33"/>
                  </a:cubicBezTo>
                  <a:cubicBezTo>
                    <a:pt x="1" y="31"/>
                    <a:pt x="3" y="28"/>
                    <a:pt x="5" y="26"/>
                  </a:cubicBezTo>
                  <a:cubicBezTo>
                    <a:pt x="13" y="18"/>
                    <a:pt x="24" y="14"/>
                    <a:pt x="35"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70"/>
            <p:cNvSpPr/>
            <p:nvPr/>
          </p:nvSpPr>
          <p:spPr>
            <a:xfrm>
              <a:off x="7124688" y="1643363"/>
              <a:ext cx="271463" cy="128595"/>
            </a:xfrm>
            <a:custGeom>
              <a:avLst/>
              <a:gdLst/>
              <a:ahLst/>
              <a:cxnLst/>
              <a:rect l="l" t="t" r="r" b="b"/>
              <a:pathLst>
                <a:path w="72" h="34" extrusionOk="0">
                  <a:moveTo>
                    <a:pt x="5" y="26"/>
                  </a:moveTo>
                  <a:cubicBezTo>
                    <a:pt x="13" y="18"/>
                    <a:pt x="24" y="14"/>
                    <a:pt x="35" y="14"/>
                  </a:cubicBezTo>
                  <a:cubicBezTo>
                    <a:pt x="36" y="14"/>
                    <a:pt x="36" y="14"/>
                    <a:pt x="36" y="14"/>
                  </a:cubicBezTo>
                  <a:cubicBezTo>
                    <a:pt x="51" y="14"/>
                    <a:pt x="64" y="22"/>
                    <a:pt x="72" y="34"/>
                  </a:cubicBezTo>
                  <a:cubicBezTo>
                    <a:pt x="71" y="15"/>
                    <a:pt x="55" y="0"/>
                    <a:pt x="35" y="0"/>
                  </a:cubicBezTo>
                  <a:cubicBezTo>
                    <a:pt x="35" y="0"/>
                    <a:pt x="35" y="0"/>
                    <a:pt x="35" y="0"/>
                  </a:cubicBezTo>
                  <a:cubicBezTo>
                    <a:pt x="26" y="0"/>
                    <a:pt x="17" y="4"/>
                    <a:pt x="10" y="10"/>
                  </a:cubicBezTo>
                  <a:cubicBezTo>
                    <a:pt x="4" y="17"/>
                    <a:pt x="0" y="25"/>
                    <a:pt x="0" y="34"/>
                  </a:cubicBezTo>
                  <a:cubicBezTo>
                    <a:pt x="1" y="31"/>
                    <a:pt x="3" y="29"/>
                    <a:pt x="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70"/>
            <p:cNvSpPr/>
            <p:nvPr/>
          </p:nvSpPr>
          <p:spPr>
            <a:xfrm>
              <a:off x="7124688" y="1719563"/>
              <a:ext cx="271463" cy="123765"/>
            </a:xfrm>
            <a:custGeom>
              <a:avLst/>
              <a:gdLst/>
              <a:ahLst/>
              <a:cxnLst/>
              <a:rect l="l" t="t" r="r" b="b"/>
              <a:pathLst>
                <a:path w="72" h="33" extrusionOk="0">
                  <a:moveTo>
                    <a:pt x="72" y="33"/>
                  </a:moveTo>
                  <a:cubicBezTo>
                    <a:pt x="70" y="15"/>
                    <a:pt x="54" y="0"/>
                    <a:pt x="35" y="0"/>
                  </a:cubicBezTo>
                  <a:cubicBezTo>
                    <a:pt x="35" y="0"/>
                    <a:pt x="35" y="0"/>
                    <a:pt x="35" y="0"/>
                  </a:cubicBezTo>
                  <a:cubicBezTo>
                    <a:pt x="26" y="0"/>
                    <a:pt x="17" y="4"/>
                    <a:pt x="10" y="11"/>
                  </a:cubicBezTo>
                  <a:cubicBezTo>
                    <a:pt x="4" y="17"/>
                    <a:pt x="0" y="24"/>
                    <a:pt x="0" y="33"/>
                  </a:cubicBezTo>
                  <a:lnTo>
                    <a:pt x="72" y="3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70"/>
            <p:cNvSpPr/>
            <p:nvPr/>
          </p:nvSpPr>
          <p:spPr>
            <a:xfrm>
              <a:off x="7124688" y="1865613"/>
              <a:ext cx="271463" cy="125468"/>
            </a:xfrm>
            <a:custGeom>
              <a:avLst/>
              <a:gdLst/>
              <a:ahLst/>
              <a:cxnLst/>
              <a:rect l="l" t="t" r="r" b="b"/>
              <a:pathLst>
                <a:path w="72" h="33" extrusionOk="0">
                  <a:moveTo>
                    <a:pt x="0" y="0"/>
                  </a:moveTo>
                  <a:cubicBezTo>
                    <a:pt x="1" y="19"/>
                    <a:pt x="17" y="33"/>
                    <a:pt x="36" y="33"/>
                  </a:cubicBezTo>
                  <a:cubicBezTo>
                    <a:pt x="36" y="33"/>
                    <a:pt x="36" y="33"/>
                    <a:pt x="36" y="33"/>
                  </a:cubicBezTo>
                  <a:cubicBezTo>
                    <a:pt x="46" y="33"/>
                    <a:pt x="55" y="29"/>
                    <a:pt x="61" y="23"/>
                  </a:cubicBezTo>
                  <a:cubicBezTo>
                    <a:pt x="67" y="17"/>
                    <a:pt x="71" y="9"/>
                    <a:pt x="72"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5" name="Google Shape;1375;p70"/>
          <p:cNvGrpSpPr/>
          <p:nvPr/>
        </p:nvGrpSpPr>
        <p:grpSpPr>
          <a:xfrm>
            <a:off x="1554025" y="2341863"/>
            <a:ext cx="422275" cy="287338"/>
            <a:chOff x="1687500" y="2341863"/>
            <a:chExt cx="422275" cy="287338"/>
          </a:xfrm>
        </p:grpSpPr>
        <p:sp>
          <p:nvSpPr>
            <p:cNvPr id="1376" name="Google Shape;1376;p70"/>
            <p:cNvSpPr/>
            <p:nvPr/>
          </p:nvSpPr>
          <p:spPr>
            <a:xfrm>
              <a:off x="1785925" y="24069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70"/>
            <p:cNvSpPr/>
            <p:nvPr/>
          </p:nvSpPr>
          <p:spPr>
            <a:xfrm>
              <a:off x="1687500" y="2572050"/>
              <a:ext cx="422275" cy="57150"/>
            </a:xfrm>
            <a:custGeom>
              <a:avLst/>
              <a:gdLst/>
              <a:ahLst/>
              <a:cxnLst/>
              <a:rect l="l" t="t" r="r" b="b"/>
              <a:pathLst>
                <a:path w="112" h="15" extrusionOk="0">
                  <a:moveTo>
                    <a:pt x="0" y="4"/>
                  </a:moveTo>
                  <a:cubicBezTo>
                    <a:pt x="0" y="10"/>
                    <a:pt x="5" y="15"/>
                    <a:pt x="11" y="15"/>
                  </a:cubicBezTo>
                  <a:cubicBezTo>
                    <a:pt x="101" y="15"/>
                    <a:pt x="101" y="15"/>
                    <a:pt x="101" y="15"/>
                  </a:cubicBezTo>
                  <a:cubicBezTo>
                    <a:pt x="107" y="15"/>
                    <a:pt x="112" y="10"/>
                    <a:pt x="112" y="4"/>
                  </a:cubicBezTo>
                  <a:cubicBezTo>
                    <a:pt x="112" y="0"/>
                    <a:pt x="112" y="0"/>
                    <a:pt x="112" y="0"/>
                  </a:cubicBezTo>
                  <a:cubicBezTo>
                    <a:pt x="0" y="0"/>
                    <a:pt x="0" y="0"/>
                    <a:pt x="0" y="0"/>
                  </a:cubicBezTo>
                  <a:lnTo>
                    <a:pt x="0"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70"/>
            <p:cNvSpPr/>
            <p:nvPr/>
          </p:nvSpPr>
          <p:spPr>
            <a:xfrm>
              <a:off x="1687500" y="2341863"/>
              <a:ext cx="422275" cy="208022"/>
            </a:xfrm>
            <a:custGeom>
              <a:avLst/>
              <a:gdLst/>
              <a:ahLst/>
              <a:cxnLst/>
              <a:rect l="l" t="t" r="r" b="b"/>
              <a:pathLst>
                <a:path w="112" h="55" extrusionOk="0">
                  <a:moveTo>
                    <a:pt x="112" y="11"/>
                  </a:moveTo>
                  <a:cubicBezTo>
                    <a:pt x="112" y="5"/>
                    <a:pt x="107" y="0"/>
                    <a:pt x="101" y="0"/>
                  </a:cubicBezTo>
                  <a:cubicBezTo>
                    <a:pt x="11" y="0"/>
                    <a:pt x="11" y="0"/>
                    <a:pt x="11" y="0"/>
                  </a:cubicBezTo>
                  <a:cubicBezTo>
                    <a:pt x="5" y="0"/>
                    <a:pt x="0" y="5"/>
                    <a:pt x="0" y="11"/>
                  </a:cubicBezTo>
                  <a:cubicBezTo>
                    <a:pt x="0" y="55"/>
                    <a:pt x="0" y="55"/>
                    <a:pt x="0" y="55"/>
                  </a:cubicBezTo>
                  <a:cubicBezTo>
                    <a:pt x="112" y="55"/>
                    <a:pt x="112" y="55"/>
                    <a:pt x="112" y="55"/>
                  </a:cubicBezTo>
                  <a:lnTo>
                    <a:pt x="112" y="11"/>
                  </a:lnTo>
                  <a:close/>
                  <a:moveTo>
                    <a:pt x="76" y="17"/>
                  </a:moveTo>
                  <a:cubicBezTo>
                    <a:pt x="78" y="17"/>
                    <a:pt x="78" y="17"/>
                    <a:pt x="78" y="17"/>
                  </a:cubicBezTo>
                  <a:cubicBezTo>
                    <a:pt x="78" y="15"/>
                    <a:pt x="78" y="15"/>
                    <a:pt x="78" y="15"/>
                  </a:cubicBezTo>
                  <a:cubicBezTo>
                    <a:pt x="78" y="13"/>
                    <a:pt x="80" y="11"/>
                    <a:pt x="81" y="11"/>
                  </a:cubicBezTo>
                  <a:cubicBezTo>
                    <a:pt x="83" y="11"/>
                    <a:pt x="85" y="13"/>
                    <a:pt x="85" y="15"/>
                  </a:cubicBezTo>
                  <a:cubicBezTo>
                    <a:pt x="85" y="17"/>
                    <a:pt x="85" y="17"/>
                    <a:pt x="85" y="17"/>
                  </a:cubicBezTo>
                  <a:cubicBezTo>
                    <a:pt x="87" y="17"/>
                    <a:pt x="87" y="17"/>
                    <a:pt x="87" y="17"/>
                  </a:cubicBezTo>
                  <a:cubicBezTo>
                    <a:pt x="89" y="17"/>
                    <a:pt x="91" y="19"/>
                    <a:pt x="91" y="21"/>
                  </a:cubicBezTo>
                  <a:cubicBezTo>
                    <a:pt x="91" y="22"/>
                    <a:pt x="89" y="24"/>
                    <a:pt x="87" y="24"/>
                  </a:cubicBezTo>
                  <a:cubicBezTo>
                    <a:pt x="85" y="24"/>
                    <a:pt x="85" y="24"/>
                    <a:pt x="85" y="24"/>
                  </a:cubicBezTo>
                  <a:cubicBezTo>
                    <a:pt x="85" y="27"/>
                    <a:pt x="85" y="27"/>
                    <a:pt x="85" y="27"/>
                  </a:cubicBezTo>
                  <a:cubicBezTo>
                    <a:pt x="85" y="28"/>
                    <a:pt x="83" y="30"/>
                    <a:pt x="81" y="30"/>
                  </a:cubicBezTo>
                  <a:cubicBezTo>
                    <a:pt x="80" y="30"/>
                    <a:pt x="78" y="28"/>
                    <a:pt x="78" y="27"/>
                  </a:cubicBezTo>
                  <a:cubicBezTo>
                    <a:pt x="78" y="24"/>
                    <a:pt x="78" y="24"/>
                    <a:pt x="78" y="24"/>
                  </a:cubicBezTo>
                  <a:cubicBezTo>
                    <a:pt x="76" y="24"/>
                    <a:pt x="76" y="24"/>
                    <a:pt x="76" y="24"/>
                  </a:cubicBezTo>
                  <a:cubicBezTo>
                    <a:pt x="74" y="24"/>
                    <a:pt x="72" y="22"/>
                    <a:pt x="72" y="21"/>
                  </a:cubicBezTo>
                  <a:cubicBezTo>
                    <a:pt x="72" y="19"/>
                    <a:pt x="74" y="17"/>
                    <a:pt x="76" y="17"/>
                  </a:cubicBezTo>
                  <a:close/>
                  <a:moveTo>
                    <a:pt x="45" y="44"/>
                  </a:moveTo>
                  <a:cubicBezTo>
                    <a:pt x="16" y="44"/>
                    <a:pt x="16" y="44"/>
                    <a:pt x="16" y="44"/>
                  </a:cubicBezTo>
                  <a:cubicBezTo>
                    <a:pt x="14" y="44"/>
                    <a:pt x="13" y="43"/>
                    <a:pt x="13" y="41"/>
                  </a:cubicBezTo>
                  <a:cubicBezTo>
                    <a:pt x="13" y="35"/>
                    <a:pt x="16" y="30"/>
                    <a:pt x="22" y="27"/>
                  </a:cubicBezTo>
                  <a:cubicBezTo>
                    <a:pt x="20" y="26"/>
                    <a:pt x="20" y="23"/>
                    <a:pt x="20" y="21"/>
                  </a:cubicBezTo>
                  <a:cubicBezTo>
                    <a:pt x="20" y="15"/>
                    <a:pt x="25" y="10"/>
                    <a:pt x="31" y="10"/>
                  </a:cubicBezTo>
                  <a:cubicBezTo>
                    <a:pt x="37" y="10"/>
                    <a:pt x="42" y="15"/>
                    <a:pt x="42" y="21"/>
                  </a:cubicBezTo>
                  <a:cubicBezTo>
                    <a:pt x="42" y="23"/>
                    <a:pt x="41" y="25"/>
                    <a:pt x="40" y="27"/>
                  </a:cubicBezTo>
                  <a:cubicBezTo>
                    <a:pt x="45" y="30"/>
                    <a:pt x="49" y="35"/>
                    <a:pt x="49" y="41"/>
                  </a:cubicBezTo>
                  <a:cubicBezTo>
                    <a:pt x="49" y="43"/>
                    <a:pt x="47" y="44"/>
                    <a:pt x="45" y="44"/>
                  </a:cubicBezTo>
                  <a:close/>
                  <a:moveTo>
                    <a:pt x="95" y="43"/>
                  </a:moveTo>
                  <a:cubicBezTo>
                    <a:pt x="68" y="43"/>
                    <a:pt x="68" y="43"/>
                    <a:pt x="68" y="43"/>
                  </a:cubicBezTo>
                  <a:cubicBezTo>
                    <a:pt x="66" y="43"/>
                    <a:pt x="65" y="42"/>
                    <a:pt x="65" y="40"/>
                  </a:cubicBezTo>
                  <a:cubicBezTo>
                    <a:pt x="65" y="38"/>
                    <a:pt x="66" y="36"/>
                    <a:pt x="68" y="36"/>
                  </a:cubicBezTo>
                  <a:cubicBezTo>
                    <a:pt x="95" y="36"/>
                    <a:pt x="95" y="36"/>
                    <a:pt x="95" y="36"/>
                  </a:cubicBezTo>
                  <a:cubicBezTo>
                    <a:pt x="97" y="36"/>
                    <a:pt x="98" y="38"/>
                    <a:pt x="98" y="40"/>
                  </a:cubicBezTo>
                  <a:cubicBezTo>
                    <a:pt x="98" y="42"/>
                    <a:pt x="97" y="43"/>
                    <a:pt x="95"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70"/>
            <p:cNvSpPr/>
            <p:nvPr/>
          </p:nvSpPr>
          <p:spPr>
            <a:xfrm>
              <a:off x="1763700" y="2462513"/>
              <a:ext cx="82510" cy="23813"/>
            </a:xfrm>
            <a:custGeom>
              <a:avLst/>
              <a:gdLst/>
              <a:ahLst/>
              <a:cxnLst/>
              <a:rect l="l" t="t" r="r" b="b"/>
              <a:pathLst>
                <a:path w="22" h="6" extrusionOk="0">
                  <a:moveTo>
                    <a:pt x="13" y="0"/>
                  </a:moveTo>
                  <a:cubicBezTo>
                    <a:pt x="8" y="0"/>
                    <a:pt x="8" y="0"/>
                    <a:pt x="8" y="0"/>
                  </a:cubicBezTo>
                  <a:cubicBezTo>
                    <a:pt x="5" y="0"/>
                    <a:pt x="1" y="3"/>
                    <a:pt x="0" y="6"/>
                  </a:cubicBezTo>
                  <a:cubicBezTo>
                    <a:pt x="22" y="6"/>
                    <a:pt x="22" y="6"/>
                    <a:pt x="22" y="6"/>
                  </a:cubicBezTo>
                  <a:cubicBezTo>
                    <a:pt x="20" y="3"/>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0" name="Google Shape;1380;p70"/>
          <p:cNvGrpSpPr/>
          <p:nvPr/>
        </p:nvGrpSpPr>
        <p:grpSpPr>
          <a:xfrm>
            <a:off x="2171587" y="2191050"/>
            <a:ext cx="376206" cy="427081"/>
            <a:chOff x="2276463" y="2191050"/>
            <a:chExt cx="376206" cy="427081"/>
          </a:xfrm>
        </p:grpSpPr>
        <p:sp>
          <p:nvSpPr>
            <p:cNvPr id="1381" name="Google Shape;1381;p70"/>
            <p:cNvSpPr/>
            <p:nvPr/>
          </p:nvSpPr>
          <p:spPr>
            <a:xfrm>
              <a:off x="2276463" y="2387900"/>
              <a:ext cx="230231" cy="230231"/>
            </a:xfrm>
            <a:custGeom>
              <a:avLst/>
              <a:gdLst/>
              <a:ahLst/>
              <a:cxnLst/>
              <a:rect l="l" t="t" r="r" b="b"/>
              <a:pathLst>
                <a:path w="61" h="61" extrusionOk="0">
                  <a:moveTo>
                    <a:pt x="3" y="41"/>
                  </a:moveTo>
                  <a:cubicBezTo>
                    <a:pt x="1" y="43"/>
                    <a:pt x="0" y="46"/>
                    <a:pt x="0" y="49"/>
                  </a:cubicBezTo>
                  <a:cubicBezTo>
                    <a:pt x="0" y="52"/>
                    <a:pt x="1" y="55"/>
                    <a:pt x="3" y="57"/>
                  </a:cubicBezTo>
                  <a:cubicBezTo>
                    <a:pt x="3" y="58"/>
                    <a:pt x="3" y="58"/>
                    <a:pt x="3" y="58"/>
                  </a:cubicBezTo>
                  <a:cubicBezTo>
                    <a:pt x="3" y="58"/>
                    <a:pt x="3" y="58"/>
                    <a:pt x="3" y="58"/>
                  </a:cubicBezTo>
                  <a:cubicBezTo>
                    <a:pt x="6" y="60"/>
                    <a:pt x="9" y="61"/>
                    <a:pt x="12" y="61"/>
                  </a:cubicBezTo>
                  <a:cubicBezTo>
                    <a:pt x="15" y="61"/>
                    <a:pt x="18" y="60"/>
                    <a:pt x="20" y="58"/>
                  </a:cubicBezTo>
                  <a:cubicBezTo>
                    <a:pt x="61" y="17"/>
                    <a:pt x="61" y="17"/>
                    <a:pt x="61" y="17"/>
                  </a:cubicBezTo>
                  <a:cubicBezTo>
                    <a:pt x="44" y="0"/>
                    <a:pt x="44" y="0"/>
                    <a:pt x="44" y="0"/>
                  </a:cubicBezTo>
                  <a:lnTo>
                    <a:pt x="3" y="4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70"/>
            <p:cNvSpPr/>
            <p:nvPr/>
          </p:nvSpPr>
          <p:spPr>
            <a:xfrm>
              <a:off x="2457438" y="2191050"/>
              <a:ext cx="195231" cy="241300"/>
            </a:xfrm>
            <a:custGeom>
              <a:avLst/>
              <a:gdLst/>
              <a:ahLst/>
              <a:cxnLst/>
              <a:rect l="l" t="t" r="r" b="b"/>
              <a:pathLst>
                <a:path w="52" h="64" extrusionOk="0">
                  <a:moveTo>
                    <a:pt x="50" y="1"/>
                  </a:moveTo>
                  <a:cubicBezTo>
                    <a:pt x="49" y="0"/>
                    <a:pt x="47" y="0"/>
                    <a:pt x="46" y="1"/>
                  </a:cubicBezTo>
                  <a:cubicBezTo>
                    <a:pt x="19" y="28"/>
                    <a:pt x="19" y="28"/>
                    <a:pt x="19" y="28"/>
                  </a:cubicBezTo>
                  <a:cubicBezTo>
                    <a:pt x="18" y="29"/>
                    <a:pt x="18" y="32"/>
                    <a:pt x="19" y="33"/>
                  </a:cubicBezTo>
                  <a:cubicBezTo>
                    <a:pt x="23" y="37"/>
                    <a:pt x="23" y="37"/>
                    <a:pt x="23" y="37"/>
                  </a:cubicBezTo>
                  <a:cubicBezTo>
                    <a:pt x="16" y="44"/>
                    <a:pt x="16" y="44"/>
                    <a:pt x="16" y="44"/>
                  </a:cubicBezTo>
                  <a:cubicBezTo>
                    <a:pt x="15" y="42"/>
                    <a:pt x="15" y="42"/>
                    <a:pt x="15" y="42"/>
                  </a:cubicBezTo>
                  <a:cubicBezTo>
                    <a:pt x="12" y="40"/>
                    <a:pt x="8" y="40"/>
                    <a:pt x="5" y="42"/>
                  </a:cubicBezTo>
                  <a:cubicBezTo>
                    <a:pt x="0" y="47"/>
                    <a:pt x="0" y="47"/>
                    <a:pt x="0" y="47"/>
                  </a:cubicBezTo>
                  <a:cubicBezTo>
                    <a:pt x="17" y="64"/>
                    <a:pt x="17" y="64"/>
                    <a:pt x="17" y="64"/>
                  </a:cubicBezTo>
                  <a:cubicBezTo>
                    <a:pt x="22" y="59"/>
                    <a:pt x="22" y="59"/>
                    <a:pt x="22" y="59"/>
                  </a:cubicBezTo>
                  <a:cubicBezTo>
                    <a:pt x="23" y="58"/>
                    <a:pt x="24" y="56"/>
                    <a:pt x="24" y="54"/>
                  </a:cubicBezTo>
                  <a:cubicBezTo>
                    <a:pt x="24" y="53"/>
                    <a:pt x="23" y="51"/>
                    <a:pt x="22" y="49"/>
                  </a:cubicBezTo>
                  <a:cubicBezTo>
                    <a:pt x="21" y="48"/>
                    <a:pt x="21" y="48"/>
                    <a:pt x="21" y="48"/>
                  </a:cubicBezTo>
                  <a:cubicBezTo>
                    <a:pt x="28" y="41"/>
                    <a:pt x="28" y="41"/>
                    <a:pt x="28" y="41"/>
                  </a:cubicBezTo>
                  <a:cubicBezTo>
                    <a:pt x="32" y="45"/>
                    <a:pt x="32" y="45"/>
                    <a:pt x="32" y="45"/>
                  </a:cubicBezTo>
                  <a:cubicBezTo>
                    <a:pt x="32" y="46"/>
                    <a:pt x="33" y="46"/>
                    <a:pt x="34" y="46"/>
                  </a:cubicBezTo>
                  <a:cubicBezTo>
                    <a:pt x="35" y="46"/>
                    <a:pt x="36" y="46"/>
                    <a:pt x="36" y="45"/>
                  </a:cubicBezTo>
                  <a:cubicBezTo>
                    <a:pt x="49" y="32"/>
                    <a:pt x="49" y="32"/>
                    <a:pt x="49" y="32"/>
                  </a:cubicBezTo>
                  <a:cubicBezTo>
                    <a:pt x="50" y="32"/>
                    <a:pt x="50" y="31"/>
                    <a:pt x="50" y="30"/>
                  </a:cubicBezTo>
                  <a:cubicBezTo>
                    <a:pt x="52" y="4"/>
                    <a:pt x="52" y="4"/>
                    <a:pt x="52" y="4"/>
                  </a:cubicBezTo>
                  <a:cubicBezTo>
                    <a:pt x="52" y="3"/>
                    <a:pt x="51" y="1"/>
                    <a:pt x="5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3" name="Google Shape;1383;p70"/>
          <p:cNvGrpSpPr/>
          <p:nvPr/>
        </p:nvGrpSpPr>
        <p:grpSpPr>
          <a:xfrm>
            <a:off x="2765287" y="2206925"/>
            <a:ext cx="425597" cy="422275"/>
            <a:chOff x="2822563" y="2206925"/>
            <a:chExt cx="425597" cy="422275"/>
          </a:xfrm>
        </p:grpSpPr>
        <p:sp>
          <p:nvSpPr>
            <p:cNvPr id="1384" name="Google Shape;1384;p70"/>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70"/>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70"/>
          <p:cNvGrpSpPr/>
          <p:nvPr/>
        </p:nvGrpSpPr>
        <p:grpSpPr>
          <a:xfrm>
            <a:off x="4036988" y="2206925"/>
            <a:ext cx="426942" cy="422204"/>
            <a:chOff x="4032238" y="2206925"/>
            <a:chExt cx="426942" cy="422204"/>
          </a:xfrm>
        </p:grpSpPr>
        <p:sp>
          <p:nvSpPr>
            <p:cNvPr id="1387" name="Google Shape;1387;p70"/>
            <p:cNvSpPr/>
            <p:nvPr/>
          </p:nvSpPr>
          <p:spPr>
            <a:xfrm>
              <a:off x="4297350" y="2270425"/>
              <a:ext cx="79343" cy="52395"/>
            </a:xfrm>
            <a:custGeom>
              <a:avLst/>
              <a:gdLst/>
              <a:ahLst/>
              <a:cxnLst/>
              <a:rect l="l" t="t" r="r" b="b"/>
              <a:pathLst>
                <a:path w="21" h="14" extrusionOk="0">
                  <a:moveTo>
                    <a:pt x="10" y="14"/>
                  </a:moveTo>
                  <a:cubicBezTo>
                    <a:pt x="19" y="5"/>
                    <a:pt x="19" y="5"/>
                    <a:pt x="19" y="5"/>
                  </a:cubicBezTo>
                  <a:cubicBezTo>
                    <a:pt x="21" y="4"/>
                    <a:pt x="21" y="2"/>
                    <a:pt x="19" y="1"/>
                  </a:cubicBezTo>
                  <a:cubicBezTo>
                    <a:pt x="19" y="0"/>
                    <a:pt x="18" y="0"/>
                    <a:pt x="17" y="0"/>
                  </a:cubicBezTo>
                  <a:cubicBezTo>
                    <a:pt x="16" y="0"/>
                    <a:pt x="16" y="0"/>
                    <a:pt x="15" y="1"/>
                  </a:cubicBezTo>
                  <a:cubicBezTo>
                    <a:pt x="13" y="3"/>
                    <a:pt x="13" y="3"/>
                    <a:pt x="13" y="3"/>
                  </a:cubicBezTo>
                  <a:cubicBezTo>
                    <a:pt x="12" y="4"/>
                    <a:pt x="11" y="4"/>
                    <a:pt x="10" y="4"/>
                  </a:cubicBezTo>
                  <a:cubicBezTo>
                    <a:pt x="10" y="4"/>
                    <a:pt x="9" y="4"/>
                    <a:pt x="8" y="3"/>
                  </a:cubicBezTo>
                  <a:cubicBezTo>
                    <a:pt x="6" y="1"/>
                    <a:pt x="6" y="1"/>
                    <a:pt x="6" y="1"/>
                  </a:cubicBezTo>
                  <a:cubicBezTo>
                    <a:pt x="5" y="0"/>
                    <a:pt x="4" y="0"/>
                    <a:pt x="4" y="0"/>
                  </a:cubicBezTo>
                  <a:cubicBezTo>
                    <a:pt x="3" y="0"/>
                    <a:pt x="2" y="0"/>
                    <a:pt x="1" y="1"/>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70"/>
            <p:cNvSpPr/>
            <p:nvPr/>
          </p:nvSpPr>
          <p:spPr>
            <a:xfrm>
              <a:off x="4059226" y="2206925"/>
              <a:ext cx="372868" cy="192084"/>
            </a:xfrm>
            <a:custGeom>
              <a:avLst/>
              <a:gdLst/>
              <a:ahLst/>
              <a:cxnLst/>
              <a:rect l="l" t="t" r="r" b="b"/>
              <a:pathLst>
                <a:path w="99" h="51" extrusionOk="0">
                  <a:moveTo>
                    <a:pt x="42" y="28"/>
                  </a:moveTo>
                  <a:cubicBezTo>
                    <a:pt x="60" y="51"/>
                    <a:pt x="60" y="51"/>
                    <a:pt x="60" y="51"/>
                  </a:cubicBezTo>
                  <a:cubicBezTo>
                    <a:pt x="99" y="51"/>
                    <a:pt x="99" y="51"/>
                    <a:pt x="99" y="51"/>
                  </a:cubicBezTo>
                  <a:cubicBezTo>
                    <a:pt x="99" y="3"/>
                    <a:pt x="99" y="3"/>
                    <a:pt x="99" y="3"/>
                  </a:cubicBezTo>
                  <a:cubicBezTo>
                    <a:pt x="99" y="1"/>
                    <a:pt x="98" y="0"/>
                    <a:pt x="96" y="0"/>
                  </a:cubicBezTo>
                  <a:cubicBezTo>
                    <a:pt x="3" y="0"/>
                    <a:pt x="3" y="0"/>
                    <a:pt x="3" y="0"/>
                  </a:cubicBezTo>
                  <a:cubicBezTo>
                    <a:pt x="1" y="0"/>
                    <a:pt x="0" y="1"/>
                    <a:pt x="0" y="3"/>
                  </a:cubicBezTo>
                  <a:cubicBezTo>
                    <a:pt x="0" y="24"/>
                    <a:pt x="0" y="24"/>
                    <a:pt x="0" y="24"/>
                  </a:cubicBezTo>
                  <a:cubicBezTo>
                    <a:pt x="35" y="24"/>
                    <a:pt x="35" y="24"/>
                    <a:pt x="35" y="24"/>
                  </a:cubicBezTo>
                  <a:cubicBezTo>
                    <a:pt x="38" y="24"/>
                    <a:pt x="41" y="25"/>
                    <a:pt x="42" y="28"/>
                  </a:cubicBezTo>
                  <a:close/>
                  <a:moveTo>
                    <a:pt x="60" y="13"/>
                  </a:moveTo>
                  <a:cubicBezTo>
                    <a:pt x="62" y="11"/>
                    <a:pt x="64" y="10"/>
                    <a:pt x="67" y="10"/>
                  </a:cubicBezTo>
                  <a:cubicBezTo>
                    <a:pt x="67" y="10"/>
                    <a:pt x="67" y="10"/>
                    <a:pt x="67" y="10"/>
                  </a:cubicBezTo>
                  <a:cubicBezTo>
                    <a:pt x="69" y="10"/>
                    <a:pt x="72" y="11"/>
                    <a:pt x="73" y="13"/>
                  </a:cubicBezTo>
                  <a:cubicBezTo>
                    <a:pt x="73" y="13"/>
                    <a:pt x="73" y="13"/>
                    <a:pt x="73" y="13"/>
                  </a:cubicBezTo>
                  <a:cubicBezTo>
                    <a:pt x="73" y="13"/>
                    <a:pt x="73" y="13"/>
                    <a:pt x="73" y="13"/>
                  </a:cubicBezTo>
                  <a:cubicBezTo>
                    <a:pt x="75" y="11"/>
                    <a:pt x="78" y="10"/>
                    <a:pt x="80" y="10"/>
                  </a:cubicBezTo>
                  <a:cubicBezTo>
                    <a:pt x="83" y="10"/>
                    <a:pt x="85" y="11"/>
                    <a:pt x="87" y="13"/>
                  </a:cubicBezTo>
                  <a:cubicBezTo>
                    <a:pt x="91" y="17"/>
                    <a:pt x="91" y="23"/>
                    <a:pt x="87" y="27"/>
                  </a:cubicBezTo>
                  <a:cubicBezTo>
                    <a:pt x="76" y="38"/>
                    <a:pt x="76" y="38"/>
                    <a:pt x="76" y="38"/>
                  </a:cubicBezTo>
                  <a:cubicBezTo>
                    <a:pt x="75" y="39"/>
                    <a:pt x="74" y="39"/>
                    <a:pt x="73" y="39"/>
                  </a:cubicBezTo>
                  <a:cubicBezTo>
                    <a:pt x="73" y="39"/>
                    <a:pt x="73" y="39"/>
                    <a:pt x="73" y="39"/>
                  </a:cubicBezTo>
                  <a:cubicBezTo>
                    <a:pt x="72" y="39"/>
                    <a:pt x="72" y="39"/>
                    <a:pt x="71" y="38"/>
                  </a:cubicBezTo>
                  <a:cubicBezTo>
                    <a:pt x="60" y="27"/>
                    <a:pt x="60" y="27"/>
                    <a:pt x="60" y="27"/>
                  </a:cubicBezTo>
                  <a:cubicBezTo>
                    <a:pt x="56" y="23"/>
                    <a:pt x="56" y="17"/>
                    <a:pt x="60" y="13"/>
                  </a:cubicBezTo>
                  <a:close/>
                  <a:moveTo>
                    <a:pt x="13" y="13"/>
                  </a:moveTo>
                  <a:cubicBezTo>
                    <a:pt x="13" y="12"/>
                    <a:pt x="15" y="10"/>
                    <a:pt x="16" y="10"/>
                  </a:cubicBezTo>
                  <a:cubicBezTo>
                    <a:pt x="41" y="10"/>
                    <a:pt x="41" y="10"/>
                    <a:pt x="41" y="10"/>
                  </a:cubicBezTo>
                  <a:cubicBezTo>
                    <a:pt x="43" y="10"/>
                    <a:pt x="44" y="12"/>
                    <a:pt x="44" y="13"/>
                  </a:cubicBezTo>
                  <a:cubicBezTo>
                    <a:pt x="44" y="15"/>
                    <a:pt x="43" y="17"/>
                    <a:pt x="41" y="17"/>
                  </a:cubicBezTo>
                  <a:cubicBezTo>
                    <a:pt x="16" y="17"/>
                    <a:pt x="16" y="17"/>
                    <a:pt x="16" y="17"/>
                  </a:cubicBezTo>
                  <a:cubicBezTo>
                    <a:pt x="15" y="17"/>
                    <a:pt x="13" y="15"/>
                    <a:pt x="1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70"/>
            <p:cNvSpPr/>
            <p:nvPr/>
          </p:nvSpPr>
          <p:spPr>
            <a:xfrm>
              <a:off x="4111613" y="2519663"/>
              <a:ext cx="79343" cy="19050"/>
            </a:xfrm>
            <a:custGeom>
              <a:avLst/>
              <a:gdLst/>
              <a:ahLst/>
              <a:cxnLst/>
              <a:rect l="l" t="t" r="r" b="b"/>
              <a:pathLst>
                <a:path w="21" h="5" extrusionOk="0">
                  <a:moveTo>
                    <a:pt x="13" y="0"/>
                  </a:moveTo>
                  <a:cubicBezTo>
                    <a:pt x="8" y="0"/>
                    <a:pt x="8" y="0"/>
                    <a:pt x="8" y="0"/>
                  </a:cubicBezTo>
                  <a:cubicBezTo>
                    <a:pt x="4" y="0"/>
                    <a:pt x="1" y="2"/>
                    <a:pt x="0" y="5"/>
                  </a:cubicBezTo>
                  <a:cubicBezTo>
                    <a:pt x="21" y="5"/>
                    <a:pt x="21" y="5"/>
                    <a:pt x="21" y="5"/>
                  </a:cubicBezTo>
                  <a:cubicBezTo>
                    <a:pt x="20" y="2"/>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70"/>
            <p:cNvSpPr/>
            <p:nvPr/>
          </p:nvSpPr>
          <p:spPr>
            <a:xfrm>
              <a:off x="4032238" y="2319637"/>
              <a:ext cx="426942" cy="309491"/>
            </a:xfrm>
            <a:custGeom>
              <a:avLst/>
              <a:gdLst/>
              <a:ahLst/>
              <a:cxnLst/>
              <a:rect l="l" t="t" r="r" b="b"/>
              <a:pathLst>
                <a:path w="113" h="82" extrusionOk="0">
                  <a:moveTo>
                    <a:pt x="110" y="28"/>
                  </a:moveTo>
                  <a:cubicBezTo>
                    <a:pt x="63" y="28"/>
                    <a:pt x="63" y="28"/>
                    <a:pt x="63" y="28"/>
                  </a:cubicBezTo>
                  <a:cubicBezTo>
                    <a:pt x="44" y="1"/>
                    <a:pt x="44" y="1"/>
                    <a:pt x="44" y="1"/>
                  </a:cubicBezTo>
                  <a:cubicBezTo>
                    <a:pt x="44" y="0"/>
                    <a:pt x="43" y="0"/>
                    <a:pt x="42" y="0"/>
                  </a:cubicBezTo>
                  <a:cubicBezTo>
                    <a:pt x="4" y="0"/>
                    <a:pt x="4" y="0"/>
                    <a:pt x="4" y="0"/>
                  </a:cubicBezTo>
                  <a:cubicBezTo>
                    <a:pt x="2" y="0"/>
                    <a:pt x="0" y="1"/>
                    <a:pt x="0" y="3"/>
                  </a:cubicBezTo>
                  <a:cubicBezTo>
                    <a:pt x="0" y="79"/>
                    <a:pt x="0" y="79"/>
                    <a:pt x="0" y="79"/>
                  </a:cubicBezTo>
                  <a:cubicBezTo>
                    <a:pt x="0" y="81"/>
                    <a:pt x="2" y="82"/>
                    <a:pt x="4" y="82"/>
                  </a:cubicBezTo>
                  <a:cubicBezTo>
                    <a:pt x="110" y="82"/>
                    <a:pt x="110" y="82"/>
                    <a:pt x="110" y="82"/>
                  </a:cubicBezTo>
                  <a:cubicBezTo>
                    <a:pt x="111" y="82"/>
                    <a:pt x="113" y="81"/>
                    <a:pt x="113" y="79"/>
                  </a:cubicBezTo>
                  <a:cubicBezTo>
                    <a:pt x="113" y="31"/>
                    <a:pt x="113" y="31"/>
                    <a:pt x="113" y="31"/>
                  </a:cubicBezTo>
                  <a:cubicBezTo>
                    <a:pt x="113" y="29"/>
                    <a:pt x="111" y="28"/>
                    <a:pt x="110" y="28"/>
                  </a:cubicBezTo>
                  <a:close/>
                  <a:moveTo>
                    <a:pt x="46" y="65"/>
                  </a:moveTo>
                  <a:cubicBezTo>
                    <a:pt x="17" y="65"/>
                    <a:pt x="17" y="65"/>
                    <a:pt x="17" y="65"/>
                  </a:cubicBezTo>
                  <a:cubicBezTo>
                    <a:pt x="15" y="65"/>
                    <a:pt x="14" y="63"/>
                    <a:pt x="14" y="61"/>
                  </a:cubicBezTo>
                  <a:cubicBezTo>
                    <a:pt x="14" y="55"/>
                    <a:pt x="17" y="50"/>
                    <a:pt x="22" y="48"/>
                  </a:cubicBezTo>
                  <a:cubicBezTo>
                    <a:pt x="21" y="46"/>
                    <a:pt x="20" y="44"/>
                    <a:pt x="20" y="41"/>
                  </a:cubicBezTo>
                  <a:cubicBezTo>
                    <a:pt x="20" y="35"/>
                    <a:pt x="25" y="30"/>
                    <a:pt x="31" y="30"/>
                  </a:cubicBezTo>
                  <a:cubicBezTo>
                    <a:pt x="38" y="30"/>
                    <a:pt x="43" y="35"/>
                    <a:pt x="43" y="41"/>
                  </a:cubicBezTo>
                  <a:cubicBezTo>
                    <a:pt x="43" y="44"/>
                    <a:pt x="42" y="46"/>
                    <a:pt x="41" y="48"/>
                  </a:cubicBezTo>
                  <a:cubicBezTo>
                    <a:pt x="46" y="50"/>
                    <a:pt x="49" y="55"/>
                    <a:pt x="49" y="61"/>
                  </a:cubicBezTo>
                  <a:cubicBezTo>
                    <a:pt x="49" y="63"/>
                    <a:pt x="48" y="65"/>
                    <a:pt x="46" y="65"/>
                  </a:cubicBezTo>
                  <a:close/>
                  <a:moveTo>
                    <a:pt x="90" y="64"/>
                  </a:moveTo>
                  <a:cubicBezTo>
                    <a:pt x="71" y="64"/>
                    <a:pt x="71" y="64"/>
                    <a:pt x="71" y="64"/>
                  </a:cubicBezTo>
                  <a:cubicBezTo>
                    <a:pt x="69" y="64"/>
                    <a:pt x="67" y="63"/>
                    <a:pt x="67" y="61"/>
                  </a:cubicBezTo>
                  <a:cubicBezTo>
                    <a:pt x="67" y="59"/>
                    <a:pt x="69" y="58"/>
                    <a:pt x="71" y="58"/>
                  </a:cubicBezTo>
                  <a:cubicBezTo>
                    <a:pt x="90" y="58"/>
                    <a:pt x="90" y="58"/>
                    <a:pt x="90" y="58"/>
                  </a:cubicBezTo>
                  <a:cubicBezTo>
                    <a:pt x="92" y="58"/>
                    <a:pt x="93" y="59"/>
                    <a:pt x="93" y="61"/>
                  </a:cubicBezTo>
                  <a:cubicBezTo>
                    <a:pt x="93" y="63"/>
                    <a:pt x="92" y="64"/>
                    <a:pt x="90" y="64"/>
                  </a:cubicBezTo>
                  <a:close/>
                  <a:moveTo>
                    <a:pt x="90" y="51"/>
                  </a:moveTo>
                  <a:cubicBezTo>
                    <a:pt x="71" y="51"/>
                    <a:pt x="71" y="51"/>
                    <a:pt x="71" y="51"/>
                  </a:cubicBezTo>
                  <a:cubicBezTo>
                    <a:pt x="69" y="51"/>
                    <a:pt x="67" y="50"/>
                    <a:pt x="67" y="48"/>
                  </a:cubicBezTo>
                  <a:cubicBezTo>
                    <a:pt x="67" y="46"/>
                    <a:pt x="69" y="45"/>
                    <a:pt x="71" y="45"/>
                  </a:cubicBezTo>
                  <a:cubicBezTo>
                    <a:pt x="90" y="45"/>
                    <a:pt x="90" y="45"/>
                    <a:pt x="90" y="45"/>
                  </a:cubicBezTo>
                  <a:cubicBezTo>
                    <a:pt x="92" y="45"/>
                    <a:pt x="93" y="46"/>
                    <a:pt x="93" y="48"/>
                  </a:cubicBezTo>
                  <a:cubicBezTo>
                    <a:pt x="93" y="50"/>
                    <a:pt x="92" y="51"/>
                    <a:pt x="90"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70"/>
            <p:cNvSpPr/>
            <p:nvPr/>
          </p:nvSpPr>
          <p:spPr>
            <a:xfrm>
              <a:off x="4135426" y="24593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2" name="Google Shape;1392;p70"/>
          <p:cNvGrpSpPr/>
          <p:nvPr/>
        </p:nvGrpSpPr>
        <p:grpSpPr>
          <a:xfrm>
            <a:off x="4700563" y="2210100"/>
            <a:ext cx="433292" cy="422275"/>
            <a:chOff x="4695813" y="2210100"/>
            <a:chExt cx="433292" cy="422275"/>
          </a:xfrm>
        </p:grpSpPr>
        <p:sp>
          <p:nvSpPr>
            <p:cNvPr id="1393" name="Google Shape;1393;p70"/>
            <p:cNvSpPr/>
            <p:nvPr/>
          </p:nvSpPr>
          <p:spPr>
            <a:xfrm>
              <a:off x="4895838" y="2210100"/>
              <a:ext cx="233267" cy="233267"/>
            </a:xfrm>
            <a:custGeom>
              <a:avLst/>
              <a:gdLst/>
              <a:ahLst/>
              <a:cxnLst/>
              <a:rect l="l" t="t" r="r" b="b"/>
              <a:pathLst>
                <a:path w="62" h="62" extrusionOk="0">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43" y="34"/>
                  </a:moveTo>
                  <a:cubicBezTo>
                    <a:pt x="34" y="34"/>
                    <a:pt x="34" y="34"/>
                    <a:pt x="34" y="34"/>
                  </a:cubicBezTo>
                  <a:cubicBezTo>
                    <a:pt x="34" y="43"/>
                    <a:pt x="34" y="43"/>
                    <a:pt x="34" y="43"/>
                  </a:cubicBezTo>
                  <a:cubicBezTo>
                    <a:pt x="34" y="44"/>
                    <a:pt x="33" y="46"/>
                    <a:pt x="31" y="46"/>
                  </a:cubicBezTo>
                  <a:cubicBezTo>
                    <a:pt x="29" y="46"/>
                    <a:pt x="28" y="44"/>
                    <a:pt x="28" y="43"/>
                  </a:cubicBezTo>
                  <a:cubicBezTo>
                    <a:pt x="28" y="34"/>
                    <a:pt x="28" y="34"/>
                    <a:pt x="28" y="34"/>
                  </a:cubicBezTo>
                  <a:cubicBezTo>
                    <a:pt x="19" y="34"/>
                    <a:pt x="19" y="34"/>
                    <a:pt x="19" y="34"/>
                  </a:cubicBezTo>
                  <a:cubicBezTo>
                    <a:pt x="17" y="34"/>
                    <a:pt x="16" y="33"/>
                    <a:pt x="16" y="31"/>
                  </a:cubicBezTo>
                  <a:cubicBezTo>
                    <a:pt x="16" y="29"/>
                    <a:pt x="17" y="28"/>
                    <a:pt x="19" y="28"/>
                  </a:cubicBezTo>
                  <a:cubicBezTo>
                    <a:pt x="28" y="28"/>
                    <a:pt x="28" y="28"/>
                    <a:pt x="28" y="28"/>
                  </a:cubicBezTo>
                  <a:cubicBezTo>
                    <a:pt x="28" y="19"/>
                    <a:pt x="28" y="19"/>
                    <a:pt x="28" y="19"/>
                  </a:cubicBezTo>
                  <a:cubicBezTo>
                    <a:pt x="28" y="17"/>
                    <a:pt x="29" y="16"/>
                    <a:pt x="31" y="16"/>
                  </a:cubicBezTo>
                  <a:cubicBezTo>
                    <a:pt x="33" y="16"/>
                    <a:pt x="34" y="17"/>
                    <a:pt x="34" y="19"/>
                  </a:cubicBezTo>
                  <a:cubicBezTo>
                    <a:pt x="34" y="28"/>
                    <a:pt x="34" y="28"/>
                    <a:pt x="34" y="28"/>
                  </a:cubicBezTo>
                  <a:cubicBezTo>
                    <a:pt x="43" y="28"/>
                    <a:pt x="43" y="28"/>
                    <a:pt x="43" y="28"/>
                  </a:cubicBezTo>
                  <a:cubicBezTo>
                    <a:pt x="44" y="28"/>
                    <a:pt x="46" y="29"/>
                    <a:pt x="46" y="31"/>
                  </a:cubicBezTo>
                  <a:cubicBezTo>
                    <a:pt x="46" y="33"/>
                    <a:pt x="44" y="34"/>
                    <a:pt x="4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70"/>
            <p:cNvSpPr/>
            <p:nvPr/>
          </p:nvSpPr>
          <p:spPr>
            <a:xfrm>
              <a:off x="4695813" y="2300588"/>
              <a:ext cx="342737" cy="331788"/>
            </a:xfrm>
            <a:custGeom>
              <a:avLst/>
              <a:gdLst/>
              <a:ahLst/>
              <a:cxnLst/>
              <a:rect l="l" t="t" r="r" b="b"/>
              <a:pathLst>
                <a:path w="91" h="88" extrusionOk="0">
                  <a:moveTo>
                    <a:pt x="69" y="48"/>
                  </a:moveTo>
                  <a:cubicBezTo>
                    <a:pt x="69" y="47"/>
                    <a:pt x="68" y="47"/>
                    <a:pt x="67" y="47"/>
                  </a:cubicBezTo>
                  <a:cubicBezTo>
                    <a:pt x="67" y="47"/>
                    <a:pt x="67" y="47"/>
                    <a:pt x="67" y="47"/>
                  </a:cubicBezTo>
                  <a:cubicBezTo>
                    <a:pt x="66" y="47"/>
                    <a:pt x="65" y="47"/>
                    <a:pt x="64" y="48"/>
                  </a:cubicBezTo>
                  <a:cubicBezTo>
                    <a:pt x="61" y="51"/>
                    <a:pt x="61" y="51"/>
                    <a:pt x="61" y="51"/>
                  </a:cubicBezTo>
                  <a:cubicBezTo>
                    <a:pt x="60" y="53"/>
                    <a:pt x="57" y="54"/>
                    <a:pt x="55" y="54"/>
                  </a:cubicBezTo>
                  <a:cubicBezTo>
                    <a:pt x="55" y="54"/>
                    <a:pt x="55" y="54"/>
                    <a:pt x="55" y="54"/>
                  </a:cubicBezTo>
                  <a:cubicBezTo>
                    <a:pt x="52" y="54"/>
                    <a:pt x="50" y="53"/>
                    <a:pt x="48" y="51"/>
                  </a:cubicBezTo>
                  <a:cubicBezTo>
                    <a:pt x="40" y="43"/>
                    <a:pt x="40" y="43"/>
                    <a:pt x="40" y="43"/>
                  </a:cubicBezTo>
                  <a:cubicBezTo>
                    <a:pt x="36" y="39"/>
                    <a:pt x="36" y="33"/>
                    <a:pt x="40" y="29"/>
                  </a:cubicBezTo>
                  <a:cubicBezTo>
                    <a:pt x="43" y="26"/>
                    <a:pt x="43" y="26"/>
                    <a:pt x="43" y="26"/>
                  </a:cubicBezTo>
                  <a:cubicBezTo>
                    <a:pt x="44" y="25"/>
                    <a:pt x="44" y="23"/>
                    <a:pt x="43" y="21"/>
                  </a:cubicBezTo>
                  <a:cubicBezTo>
                    <a:pt x="23" y="1"/>
                    <a:pt x="23" y="1"/>
                    <a:pt x="23" y="1"/>
                  </a:cubicBezTo>
                  <a:cubicBezTo>
                    <a:pt x="22" y="1"/>
                    <a:pt x="21" y="0"/>
                    <a:pt x="20" y="0"/>
                  </a:cubicBezTo>
                  <a:cubicBezTo>
                    <a:pt x="20" y="0"/>
                    <a:pt x="20" y="0"/>
                    <a:pt x="20" y="0"/>
                  </a:cubicBezTo>
                  <a:cubicBezTo>
                    <a:pt x="19" y="0"/>
                    <a:pt x="19" y="1"/>
                    <a:pt x="18" y="1"/>
                  </a:cubicBezTo>
                  <a:cubicBezTo>
                    <a:pt x="9" y="10"/>
                    <a:pt x="9" y="10"/>
                    <a:pt x="9" y="10"/>
                  </a:cubicBezTo>
                  <a:cubicBezTo>
                    <a:pt x="0" y="19"/>
                    <a:pt x="0" y="34"/>
                    <a:pt x="9" y="43"/>
                  </a:cubicBezTo>
                  <a:cubicBezTo>
                    <a:pt x="47" y="82"/>
                    <a:pt x="47" y="82"/>
                    <a:pt x="47" y="82"/>
                  </a:cubicBezTo>
                  <a:cubicBezTo>
                    <a:pt x="51" y="86"/>
                    <a:pt x="57" y="88"/>
                    <a:pt x="64" y="88"/>
                  </a:cubicBezTo>
                  <a:cubicBezTo>
                    <a:pt x="64" y="88"/>
                    <a:pt x="64" y="88"/>
                    <a:pt x="64" y="88"/>
                  </a:cubicBezTo>
                  <a:cubicBezTo>
                    <a:pt x="70" y="88"/>
                    <a:pt x="76" y="86"/>
                    <a:pt x="80" y="82"/>
                  </a:cubicBezTo>
                  <a:cubicBezTo>
                    <a:pt x="89" y="73"/>
                    <a:pt x="89" y="73"/>
                    <a:pt x="89" y="73"/>
                  </a:cubicBezTo>
                  <a:cubicBezTo>
                    <a:pt x="91" y="72"/>
                    <a:pt x="91" y="69"/>
                    <a:pt x="89" y="68"/>
                  </a:cubicBezTo>
                  <a:lnTo>
                    <a:pt x="69"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5" name="Google Shape;1395;p70"/>
          <p:cNvGrpSpPr/>
          <p:nvPr/>
        </p:nvGrpSpPr>
        <p:grpSpPr>
          <a:xfrm>
            <a:off x="5349850" y="2210100"/>
            <a:ext cx="327025" cy="422283"/>
            <a:chOff x="5345101" y="2210100"/>
            <a:chExt cx="327025" cy="422283"/>
          </a:xfrm>
        </p:grpSpPr>
        <p:sp>
          <p:nvSpPr>
            <p:cNvPr id="1396" name="Google Shape;1396;p70"/>
            <p:cNvSpPr/>
            <p:nvPr/>
          </p:nvSpPr>
          <p:spPr>
            <a:xfrm>
              <a:off x="5400663" y="2503787"/>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70"/>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8" name="Google Shape;1398;p70"/>
          <p:cNvGrpSpPr/>
          <p:nvPr/>
        </p:nvGrpSpPr>
        <p:grpSpPr>
          <a:xfrm>
            <a:off x="5937225" y="2357738"/>
            <a:ext cx="427049" cy="282476"/>
            <a:chOff x="5932476" y="2357738"/>
            <a:chExt cx="427049" cy="282476"/>
          </a:xfrm>
        </p:grpSpPr>
        <p:sp>
          <p:nvSpPr>
            <p:cNvPr id="1399" name="Google Shape;1399;p70"/>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70"/>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1" name="Google Shape;1401;p70"/>
          <p:cNvGrpSpPr/>
          <p:nvPr/>
        </p:nvGrpSpPr>
        <p:grpSpPr>
          <a:xfrm>
            <a:off x="6567550" y="2251375"/>
            <a:ext cx="422275" cy="381008"/>
            <a:chOff x="6516676" y="2251375"/>
            <a:chExt cx="422275" cy="381008"/>
          </a:xfrm>
        </p:grpSpPr>
        <p:sp>
          <p:nvSpPr>
            <p:cNvPr id="1402" name="Google Shape;1402;p70"/>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70"/>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70"/>
            <p:cNvSpPr/>
            <p:nvPr/>
          </p:nvSpPr>
          <p:spPr>
            <a:xfrm>
              <a:off x="6796076" y="2583162"/>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70"/>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70"/>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70"/>
            <p:cNvSpPr/>
            <p:nvPr/>
          </p:nvSpPr>
          <p:spPr>
            <a:xfrm>
              <a:off x="6562713" y="2583162"/>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70"/>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9" name="Google Shape;1409;p70"/>
          <p:cNvGrpSpPr/>
          <p:nvPr/>
        </p:nvGrpSpPr>
        <p:grpSpPr>
          <a:xfrm>
            <a:off x="7223263" y="2198988"/>
            <a:ext cx="339662" cy="426942"/>
            <a:chOff x="7089763" y="2198988"/>
            <a:chExt cx="339662" cy="426942"/>
          </a:xfrm>
        </p:grpSpPr>
        <p:sp>
          <p:nvSpPr>
            <p:cNvPr id="1410" name="Google Shape;1410;p70"/>
            <p:cNvSpPr/>
            <p:nvPr/>
          </p:nvSpPr>
          <p:spPr>
            <a:xfrm>
              <a:off x="7089763" y="2198988"/>
              <a:ext cx="155559" cy="426942"/>
            </a:xfrm>
            <a:custGeom>
              <a:avLst/>
              <a:gdLst/>
              <a:ahLst/>
              <a:cxnLst/>
              <a:rect l="l" t="t" r="r" b="b"/>
              <a:pathLst>
                <a:path w="41" h="113" extrusionOk="0">
                  <a:moveTo>
                    <a:pt x="20" y="0"/>
                  </a:moveTo>
                  <a:cubicBezTo>
                    <a:pt x="9" y="0"/>
                    <a:pt x="0" y="10"/>
                    <a:pt x="0" y="21"/>
                  </a:cubicBezTo>
                  <a:cubicBezTo>
                    <a:pt x="0" y="93"/>
                    <a:pt x="0" y="93"/>
                    <a:pt x="0" y="93"/>
                  </a:cubicBezTo>
                  <a:cubicBezTo>
                    <a:pt x="0" y="104"/>
                    <a:pt x="9" y="113"/>
                    <a:pt x="20" y="113"/>
                  </a:cubicBezTo>
                  <a:cubicBezTo>
                    <a:pt x="41" y="113"/>
                    <a:pt x="41" y="113"/>
                    <a:pt x="41" y="113"/>
                  </a:cubicBezTo>
                  <a:cubicBezTo>
                    <a:pt x="41" y="0"/>
                    <a:pt x="41" y="0"/>
                    <a:pt x="41" y="0"/>
                  </a:cubicBezTo>
                  <a:lnTo>
                    <a:pt x="20" y="0"/>
                  </a:lnTo>
                  <a:close/>
                  <a:moveTo>
                    <a:pt x="21" y="18"/>
                  </a:moveTo>
                  <a:cubicBezTo>
                    <a:pt x="27" y="18"/>
                    <a:pt x="31" y="23"/>
                    <a:pt x="31" y="28"/>
                  </a:cubicBezTo>
                  <a:cubicBezTo>
                    <a:pt x="31" y="34"/>
                    <a:pt x="27" y="38"/>
                    <a:pt x="21" y="38"/>
                  </a:cubicBezTo>
                  <a:cubicBezTo>
                    <a:pt x="16" y="38"/>
                    <a:pt x="12" y="34"/>
                    <a:pt x="12" y="28"/>
                  </a:cubicBezTo>
                  <a:cubicBezTo>
                    <a:pt x="12" y="23"/>
                    <a:pt x="16" y="18"/>
                    <a:pt x="21" y="18"/>
                  </a:cubicBezTo>
                  <a:close/>
                  <a:moveTo>
                    <a:pt x="21" y="95"/>
                  </a:moveTo>
                  <a:cubicBezTo>
                    <a:pt x="16" y="95"/>
                    <a:pt x="12" y="91"/>
                    <a:pt x="12" y="85"/>
                  </a:cubicBezTo>
                  <a:cubicBezTo>
                    <a:pt x="12" y="80"/>
                    <a:pt x="16" y="75"/>
                    <a:pt x="21" y="75"/>
                  </a:cubicBezTo>
                  <a:cubicBezTo>
                    <a:pt x="27" y="75"/>
                    <a:pt x="31" y="80"/>
                    <a:pt x="31" y="85"/>
                  </a:cubicBezTo>
                  <a:cubicBezTo>
                    <a:pt x="31" y="91"/>
                    <a:pt x="27" y="95"/>
                    <a:pt x="21" y="95"/>
                  </a:cubicBezTo>
                  <a:close/>
                  <a:moveTo>
                    <a:pt x="21" y="67"/>
                  </a:moveTo>
                  <a:cubicBezTo>
                    <a:pt x="16" y="67"/>
                    <a:pt x="12" y="62"/>
                    <a:pt x="12" y="57"/>
                  </a:cubicBezTo>
                  <a:cubicBezTo>
                    <a:pt x="12" y="51"/>
                    <a:pt x="16" y="47"/>
                    <a:pt x="21" y="47"/>
                  </a:cubicBezTo>
                  <a:cubicBezTo>
                    <a:pt x="27" y="47"/>
                    <a:pt x="31" y="51"/>
                    <a:pt x="31" y="57"/>
                  </a:cubicBezTo>
                  <a:cubicBezTo>
                    <a:pt x="31" y="62"/>
                    <a:pt x="27" y="67"/>
                    <a:pt x="21" y="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70"/>
            <p:cNvSpPr/>
            <p:nvPr/>
          </p:nvSpPr>
          <p:spPr>
            <a:xfrm>
              <a:off x="7158026"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70"/>
            <p:cNvSpPr/>
            <p:nvPr/>
          </p:nvSpPr>
          <p:spPr>
            <a:xfrm>
              <a:off x="7158026"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70"/>
            <p:cNvSpPr/>
            <p:nvPr/>
          </p:nvSpPr>
          <p:spPr>
            <a:xfrm>
              <a:off x="7270738" y="2198988"/>
              <a:ext cx="158687" cy="426942"/>
            </a:xfrm>
            <a:custGeom>
              <a:avLst/>
              <a:gdLst/>
              <a:ahLst/>
              <a:cxnLst/>
              <a:rect l="l" t="t" r="r" b="b"/>
              <a:pathLst>
                <a:path w="42" h="113" extrusionOk="0">
                  <a:moveTo>
                    <a:pt x="21" y="0"/>
                  </a:moveTo>
                  <a:cubicBezTo>
                    <a:pt x="0" y="0"/>
                    <a:pt x="0" y="0"/>
                    <a:pt x="0" y="0"/>
                  </a:cubicBezTo>
                  <a:cubicBezTo>
                    <a:pt x="0" y="113"/>
                    <a:pt x="0" y="113"/>
                    <a:pt x="0" y="113"/>
                  </a:cubicBezTo>
                  <a:cubicBezTo>
                    <a:pt x="21" y="113"/>
                    <a:pt x="21" y="113"/>
                    <a:pt x="21" y="113"/>
                  </a:cubicBezTo>
                  <a:cubicBezTo>
                    <a:pt x="33" y="113"/>
                    <a:pt x="42" y="104"/>
                    <a:pt x="42" y="93"/>
                  </a:cubicBezTo>
                  <a:cubicBezTo>
                    <a:pt x="42" y="21"/>
                    <a:pt x="42" y="21"/>
                    <a:pt x="42" y="21"/>
                  </a:cubicBezTo>
                  <a:cubicBezTo>
                    <a:pt x="42" y="10"/>
                    <a:pt x="33" y="0"/>
                    <a:pt x="21" y="0"/>
                  </a:cubicBezTo>
                  <a:close/>
                  <a:moveTo>
                    <a:pt x="20" y="95"/>
                  </a:moveTo>
                  <a:cubicBezTo>
                    <a:pt x="14" y="95"/>
                    <a:pt x="10" y="91"/>
                    <a:pt x="10" y="85"/>
                  </a:cubicBezTo>
                  <a:cubicBezTo>
                    <a:pt x="10" y="80"/>
                    <a:pt x="14" y="75"/>
                    <a:pt x="20" y="75"/>
                  </a:cubicBezTo>
                  <a:cubicBezTo>
                    <a:pt x="25" y="75"/>
                    <a:pt x="30" y="80"/>
                    <a:pt x="30" y="85"/>
                  </a:cubicBezTo>
                  <a:cubicBezTo>
                    <a:pt x="30" y="91"/>
                    <a:pt x="25" y="95"/>
                    <a:pt x="20" y="95"/>
                  </a:cubicBezTo>
                  <a:close/>
                  <a:moveTo>
                    <a:pt x="20" y="67"/>
                  </a:moveTo>
                  <a:cubicBezTo>
                    <a:pt x="14" y="67"/>
                    <a:pt x="10" y="62"/>
                    <a:pt x="10" y="57"/>
                  </a:cubicBezTo>
                  <a:cubicBezTo>
                    <a:pt x="10" y="51"/>
                    <a:pt x="14" y="47"/>
                    <a:pt x="20" y="47"/>
                  </a:cubicBezTo>
                  <a:cubicBezTo>
                    <a:pt x="25" y="47"/>
                    <a:pt x="30" y="51"/>
                    <a:pt x="30" y="57"/>
                  </a:cubicBezTo>
                  <a:cubicBezTo>
                    <a:pt x="30" y="62"/>
                    <a:pt x="25" y="67"/>
                    <a:pt x="20" y="67"/>
                  </a:cubicBezTo>
                  <a:close/>
                  <a:moveTo>
                    <a:pt x="20" y="38"/>
                  </a:moveTo>
                  <a:cubicBezTo>
                    <a:pt x="14" y="38"/>
                    <a:pt x="10" y="34"/>
                    <a:pt x="10" y="28"/>
                  </a:cubicBezTo>
                  <a:cubicBezTo>
                    <a:pt x="10" y="23"/>
                    <a:pt x="14" y="18"/>
                    <a:pt x="20" y="18"/>
                  </a:cubicBezTo>
                  <a:cubicBezTo>
                    <a:pt x="25" y="18"/>
                    <a:pt x="30" y="23"/>
                    <a:pt x="30" y="28"/>
                  </a:cubicBezTo>
                  <a:cubicBezTo>
                    <a:pt x="30" y="34"/>
                    <a:pt x="25" y="38"/>
                    <a:pt x="2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70"/>
            <p:cNvSpPr/>
            <p:nvPr/>
          </p:nvSpPr>
          <p:spPr>
            <a:xfrm>
              <a:off x="7158026"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70"/>
            <p:cNvSpPr/>
            <p:nvPr/>
          </p:nvSpPr>
          <p:spPr>
            <a:xfrm>
              <a:off x="7331063"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70"/>
            <p:cNvSpPr/>
            <p:nvPr/>
          </p:nvSpPr>
          <p:spPr>
            <a:xfrm>
              <a:off x="7331063"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70"/>
            <p:cNvSpPr/>
            <p:nvPr/>
          </p:nvSpPr>
          <p:spPr>
            <a:xfrm>
              <a:off x="7331063"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8" name="Google Shape;1418;p70"/>
          <p:cNvGrpSpPr/>
          <p:nvPr/>
        </p:nvGrpSpPr>
        <p:grpSpPr>
          <a:xfrm>
            <a:off x="1573075" y="2957813"/>
            <a:ext cx="427125" cy="320643"/>
            <a:chOff x="1706551" y="2957813"/>
            <a:chExt cx="427125" cy="320643"/>
          </a:xfrm>
        </p:grpSpPr>
        <p:sp>
          <p:nvSpPr>
            <p:cNvPr id="1419" name="Google Shape;1419;p70"/>
            <p:cNvSpPr/>
            <p:nvPr/>
          </p:nvSpPr>
          <p:spPr>
            <a:xfrm>
              <a:off x="1706551" y="2957813"/>
              <a:ext cx="158687" cy="169843"/>
            </a:xfrm>
            <a:custGeom>
              <a:avLst/>
              <a:gdLst/>
              <a:ahLst/>
              <a:cxnLst/>
              <a:rect l="l" t="t" r="r" b="b"/>
              <a:pathLst>
                <a:path w="42" h="45" extrusionOk="0">
                  <a:moveTo>
                    <a:pt x="42" y="0"/>
                  </a:moveTo>
                  <a:cubicBezTo>
                    <a:pt x="3" y="0"/>
                    <a:pt x="3" y="0"/>
                    <a:pt x="3" y="0"/>
                  </a:cubicBezTo>
                  <a:cubicBezTo>
                    <a:pt x="2" y="0"/>
                    <a:pt x="0" y="1"/>
                    <a:pt x="0" y="3"/>
                  </a:cubicBezTo>
                  <a:cubicBezTo>
                    <a:pt x="0" y="45"/>
                    <a:pt x="0" y="45"/>
                    <a:pt x="0" y="45"/>
                  </a:cubicBezTo>
                  <a:cubicBezTo>
                    <a:pt x="42" y="45"/>
                    <a:pt x="42" y="45"/>
                    <a:pt x="42" y="45"/>
                  </a:cubicBezTo>
                  <a:lnTo>
                    <a:pt x="42" y="0"/>
                  </a:lnTo>
                  <a:close/>
                  <a:moveTo>
                    <a:pt x="28" y="25"/>
                  </a:moveTo>
                  <a:cubicBezTo>
                    <a:pt x="24" y="25"/>
                    <a:pt x="24" y="25"/>
                    <a:pt x="24" y="25"/>
                  </a:cubicBezTo>
                  <a:cubicBezTo>
                    <a:pt x="24" y="29"/>
                    <a:pt x="24" y="29"/>
                    <a:pt x="24" y="29"/>
                  </a:cubicBezTo>
                  <a:cubicBezTo>
                    <a:pt x="24" y="31"/>
                    <a:pt x="23" y="32"/>
                    <a:pt x="21" y="32"/>
                  </a:cubicBezTo>
                  <a:cubicBezTo>
                    <a:pt x="19" y="32"/>
                    <a:pt x="17" y="31"/>
                    <a:pt x="17" y="29"/>
                  </a:cubicBezTo>
                  <a:cubicBezTo>
                    <a:pt x="17" y="25"/>
                    <a:pt x="17" y="25"/>
                    <a:pt x="17" y="25"/>
                  </a:cubicBezTo>
                  <a:cubicBezTo>
                    <a:pt x="14" y="25"/>
                    <a:pt x="14" y="25"/>
                    <a:pt x="14" y="25"/>
                  </a:cubicBezTo>
                  <a:cubicBezTo>
                    <a:pt x="12" y="25"/>
                    <a:pt x="10" y="24"/>
                    <a:pt x="10" y="22"/>
                  </a:cubicBezTo>
                  <a:cubicBezTo>
                    <a:pt x="10" y="20"/>
                    <a:pt x="12" y="18"/>
                    <a:pt x="14" y="18"/>
                  </a:cubicBezTo>
                  <a:cubicBezTo>
                    <a:pt x="17" y="18"/>
                    <a:pt x="17" y="18"/>
                    <a:pt x="17" y="18"/>
                  </a:cubicBezTo>
                  <a:cubicBezTo>
                    <a:pt x="17" y="15"/>
                    <a:pt x="17" y="15"/>
                    <a:pt x="17" y="15"/>
                  </a:cubicBezTo>
                  <a:cubicBezTo>
                    <a:pt x="17" y="13"/>
                    <a:pt x="19" y="11"/>
                    <a:pt x="21" y="11"/>
                  </a:cubicBezTo>
                  <a:cubicBezTo>
                    <a:pt x="23" y="11"/>
                    <a:pt x="24" y="13"/>
                    <a:pt x="24" y="15"/>
                  </a:cubicBezTo>
                  <a:cubicBezTo>
                    <a:pt x="24" y="18"/>
                    <a:pt x="24" y="18"/>
                    <a:pt x="24" y="18"/>
                  </a:cubicBezTo>
                  <a:cubicBezTo>
                    <a:pt x="28" y="18"/>
                    <a:pt x="28" y="18"/>
                    <a:pt x="28" y="18"/>
                  </a:cubicBezTo>
                  <a:cubicBezTo>
                    <a:pt x="30" y="18"/>
                    <a:pt x="31" y="20"/>
                    <a:pt x="31" y="22"/>
                  </a:cubicBezTo>
                  <a:cubicBezTo>
                    <a:pt x="31" y="24"/>
                    <a:pt x="30" y="25"/>
                    <a:pt x="28"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70"/>
            <p:cNvSpPr/>
            <p:nvPr/>
          </p:nvSpPr>
          <p:spPr>
            <a:xfrm>
              <a:off x="1892288" y="2957813"/>
              <a:ext cx="44434" cy="169843"/>
            </a:xfrm>
            <a:custGeom>
              <a:avLst/>
              <a:gdLst/>
              <a:ahLst/>
              <a:cxnLst/>
              <a:rect l="l" t="t" r="r" b="b"/>
              <a:pathLst>
                <a:path w="12" h="45" extrusionOk="0">
                  <a:moveTo>
                    <a:pt x="12" y="45"/>
                  </a:moveTo>
                  <a:cubicBezTo>
                    <a:pt x="12" y="3"/>
                    <a:pt x="12" y="3"/>
                    <a:pt x="12" y="3"/>
                  </a:cubicBezTo>
                  <a:cubicBezTo>
                    <a:pt x="12" y="1"/>
                    <a:pt x="10" y="0"/>
                    <a:pt x="9" y="0"/>
                  </a:cubicBezTo>
                  <a:cubicBezTo>
                    <a:pt x="0" y="0"/>
                    <a:pt x="0" y="0"/>
                    <a:pt x="0" y="0"/>
                  </a:cubicBezTo>
                  <a:cubicBezTo>
                    <a:pt x="0" y="45"/>
                    <a:pt x="0" y="45"/>
                    <a:pt x="0" y="45"/>
                  </a:cubicBezTo>
                  <a:cubicBezTo>
                    <a:pt x="12" y="45"/>
                    <a:pt x="12" y="45"/>
                    <a:pt x="12"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70"/>
            <p:cNvSpPr/>
            <p:nvPr/>
          </p:nvSpPr>
          <p:spPr>
            <a:xfrm>
              <a:off x="1706551" y="3149900"/>
              <a:ext cx="230231" cy="98441"/>
            </a:xfrm>
            <a:custGeom>
              <a:avLst/>
              <a:gdLst/>
              <a:ahLst/>
              <a:cxnLst/>
              <a:rect l="l" t="t" r="r" b="b"/>
              <a:pathLst>
                <a:path w="61" h="26" extrusionOk="0">
                  <a:moveTo>
                    <a:pt x="61" y="0"/>
                  </a:moveTo>
                  <a:cubicBezTo>
                    <a:pt x="0" y="0"/>
                    <a:pt x="0" y="0"/>
                    <a:pt x="0" y="0"/>
                  </a:cubicBezTo>
                  <a:cubicBezTo>
                    <a:pt x="0" y="22"/>
                    <a:pt x="0" y="22"/>
                    <a:pt x="0" y="22"/>
                  </a:cubicBezTo>
                  <a:cubicBezTo>
                    <a:pt x="0" y="24"/>
                    <a:pt x="2" y="26"/>
                    <a:pt x="3" y="26"/>
                  </a:cubicBezTo>
                  <a:cubicBezTo>
                    <a:pt x="7" y="26"/>
                    <a:pt x="7" y="26"/>
                    <a:pt x="7" y="26"/>
                  </a:cubicBezTo>
                  <a:cubicBezTo>
                    <a:pt x="7" y="21"/>
                    <a:pt x="8" y="15"/>
                    <a:pt x="12" y="11"/>
                  </a:cubicBezTo>
                  <a:cubicBezTo>
                    <a:pt x="16" y="8"/>
                    <a:pt x="20" y="6"/>
                    <a:pt x="25" y="6"/>
                  </a:cubicBezTo>
                  <a:cubicBezTo>
                    <a:pt x="29" y="6"/>
                    <a:pt x="33" y="8"/>
                    <a:pt x="37" y="11"/>
                  </a:cubicBezTo>
                  <a:cubicBezTo>
                    <a:pt x="41" y="15"/>
                    <a:pt x="42" y="21"/>
                    <a:pt x="42" y="26"/>
                  </a:cubicBezTo>
                  <a:cubicBezTo>
                    <a:pt x="61" y="26"/>
                    <a:pt x="61" y="26"/>
                    <a:pt x="61" y="26"/>
                  </a:cubicBezTo>
                  <a:cubicBezTo>
                    <a:pt x="61" y="0"/>
                    <a:pt x="61" y="0"/>
                    <a:pt x="6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70"/>
            <p:cNvSpPr/>
            <p:nvPr/>
          </p:nvSpPr>
          <p:spPr>
            <a:xfrm>
              <a:off x="1958963" y="3029250"/>
              <a:ext cx="174712" cy="219139"/>
            </a:xfrm>
            <a:custGeom>
              <a:avLst/>
              <a:gdLst/>
              <a:ahLst/>
              <a:cxnLst/>
              <a:rect l="l" t="t" r="r" b="b"/>
              <a:pathLst>
                <a:path w="46" h="58" extrusionOk="0">
                  <a:moveTo>
                    <a:pt x="17" y="21"/>
                  </a:moveTo>
                  <a:cubicBezTo>
                    <a:pt x="13" y="17"/>
                    <a:pt x="11" y="10"/>
                    <a:pt x="10" y="0"/>
                  </a:cubicBezTo>
                  <a:cubicBezTo>
                    <a:pt x="0" y="0"/>
                    <a:pt x="0" y="0"/>
                    <a:pt x="0" y="0"/>
                  </a:cubicBezTo>
                  <a:cubicBezTo>
                    <a:pt x="0" y="58"/>
                    <a:pt x="0" y="58"/>
                    <a:pt x="0" y="58"/>
                  </a:cubicBezTo>
                  <a:cubicBezTo>
                    <a:pt x="5" y="58"/>
                    <a:pt x="5" y="58"/>
                    <a:pt x="5" y="58"/>
                  </a:cubicBezTo>
                  <a:cubicBezTo>
                    <a:pt x="4" y="53"/>
                    <a:pt x="6" y="47"/>
                    <a:pt x="9" y="43"/>
                  </a:cubicBezTo>
                  <a:cubicBezTo>
                    <a:pt x="13" y="40"/>
                    <a:pt x="17" y="38"/>
                    <a:pt x="22" y="38"/>
                  </a:cubicBezTo>
                  <a:cubicBezTo>
                    <a:pt x="26" y="38"/>
                    <a:pt x="31" y="40"/>
                    <a:pt x="34" y="43"/>
                  </a:cubicBezTo>
                  <a:cubicBezTo>
                    <a:pt x="38" y="47"/>
                    <a:pt x="40" y="53"/>
                    <a:pt x="39" y="58"/>
                  </a:cubicBezTo>
                  <a:cubicBezTo>
                    <a:pt x="42" y="58"/>
                    <a:pt x="42" y="58"/>
                    <a:pt x="42" y="58"/>
                  </a:cubicBezTo>
                  <a:cubicBezTo>
                    <a:pt x="44" y="58"/>
                    <a:pt x="46" y="56"/>
                    <a:pt x="46" y="55"/>
                  </a:cubicBezTo>
                  <a:cubicBezTo>
                    <a:pt x="46" y="29"/>
                    <a:pt x="46" y="29"/>
                    <a:pt x="46" y="29"/>
                  </a:cubicBezTo>
                  <a:cubicBezTo>
                    <a:pt x="46" y="29"/>
                    <a:pt x="46" y="29"/>
                    <a:pt x="46" y="28"/>
                  </a:cubicBezTo>
                  <a:cubicBezTo>
                    <a:pt x="45" y="29"/>
                    <a:pt x="45" y="29"/>
                    <a:pt x="44" y="29"/>
                  </a:cubicBezTo>
                  <a:cubicBezTo>
                    <a:pt x="31" y="29"/>
                    <a:pt x="23" y="27"/>
                    <a:pt x="1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70"/>
            <p:cNvSpPr/>
            <p:nvPr/>
          </p:nvSpPr>
          <p:spPr>
            <a:xfrm>
              <a:off x="2024050" y="3029250"/>
              <a:ext cx="101584" cy="84169"/>
            </a:xfrm>
            <a:custGeom>
              <a:avLst/>
              <a:gdLst/>
              <a:ahLst/>
              <a:cxnLst/>
              <a:rect l="l" t="t" r="r" b="b"/>
              <a:pathLst>
                <a:path w="27" h="22" extrusionOk="0">
                  <a:moveTo>
                    <a:pt x="5" y="17"/>
                  </a:moveTo>
                  <a:cubicBezTo>
                    <a:pt x="9" y="20"/>
                    <a:pt x="15" y="22"/>
                    <a:pt x="27" y="22"/>
                  </a:cubicBezTo>
                  <a:cubicBezTo>
                    <a:pt x="20" y="0"/>
                    <a:pt x="20" y="0"/>
                    <a:pt x="20" y="0"/>
                  </a:cubicBezTo>
                  <a:cubicBezTo>
                    <a:pt x="0" y="0"/>
                    <a:pt x="0" y="0"/>
                    <a:pt x="0" y="0"/>
                  </a:cubicBezTo>
                  <a:cubicBezTo>
                    <a:pt x="0" y="8"/>
                    <a:pt x="2" y="14"/>
                    <a:pt x="5"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70"/>
            <p:cNvSpPr/>
            <p:nvPr/>
          </p:nvSpPr>
          <p:spPr>
            <a:xfrm>
              <a:off x="2024050" y="2960988"/>
              <a:ext cx="41255" cy="42870"/>
            </a:xfrm>
            <a:custGeom>
              <a:avLst/>
              <a:gdLst/>
              <a:ahLst/>
              <a:cxnLst/>
              <a:rect l="l" t="t" r="r" b="b"/>
              <a:pathLst>
                <a:path w="11" h="11" extrusionOk="0">
                  <a:moveTo>
                    <a:pt x="11" y="6"/>
                  </a:moveTo>
                  <a:cubicBezTo>
                    <a:pt x="11" y="2"/>
                    <a:pt x="9" y="0"/>
                    <a:pt x="6" y="0"/>
                  </a:cubicBezTo>
                  <a:cubicBezTo>
                    <a:pt x="2" y="0"/>
                    <a:pt x="0" y="2"/>
                    <a:pt x="0" y="6"/>
                  </a:cubicBezTo>
                  <a:cubicBezTo>
                    <a:pt x="0" y="11"/>
                    <a:pt x="0" y="11"/>
                    <a:pt x="0" y="11"/>
                  </a:cubicBezTo>
                  <a:cubicBezTo>
                    <a:pt x="11" y="11"/>
                    <a:pt x="11" y="11"/>
                    <a:pt x="11" y="11"/>
                  </a:cubicBezTo>
                  <a:cubicBezTo>
                    <a:pt x="11" y="6"/>
                    <a:pt x="11" y="6"/>
                    <a:pt x="11"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70"/>
            <p:cNvSpPr/>
            <p:nvPr/>
          </p:nvSpPr>
          <p:spPr>
            <a:xfrm>
              <a:off x="1997063" y="3199113"/>
              <a:ext cx="90488" cy="79343"/>
            </a:xfrm>
            <a:custGeom>
              <a:avLst/>
              <a:gdLst/>
              <a:ahLst/>
              <a:cxnLst/>
              <a:rect l="l" t="t" r="r" b="b"/>
              <a:pathLst>
                <a:path w="24" h="21" extrusionOk="0">
                  <a:moveTo>
                    <a:pt x="19" y="3"/>
                  </a:moveTo>
                  <a:cubicBezTo>
                    <a:pt x="17" y="1"/>
                    <a:pt x="15" y="0"/>
                    <a:pt x="12" y="0"/>
                  </a:cubicBezTo>
                  <a:cubicBezTo>
                    <a:pt x="9" y="0"/>
                    <a:pt x="6" y="1"/>
                    <a:pt x="4" y="3"/>
                  </a:cubicBezTo>
                  <a:cubicBezTo>
                    <a:pt x="0" y="7"/>
                    <a:pt x="0" y="14"/>
                    <a:pt x="4" y="18"/>
                  </a:cubicBezTo>
                  <a:cubicBezTo>
                    <a:pt x="6" y="20"/>
                    <a:pt x="9" y="21"/>
                    <a:pt x="12" y="21"/>
                  </a:cubicBezTo>
                  <a:cubicBezTo>
                    <a:pt x="15"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70"/>
            <p:cNvSpPr/>
            <p:nvPr/>
          </p:nvSpPr>
          <p:spPr>
            <a:xfrm>
              <a:off x="1755763" y="3199113"/>
              <a:ext cx="90488" cy="79343"/>
            </a:xfrm>
            <a:custGeom>
              <a:avLst/>
              <a:gdLst/>
              <a:ahLst/>
              <a:cxnLst/>
              <a:rect l="l" t="t" r="r" b="b"/>
              <a:pathLst>
                <a:path w="24" h="21" extrusionOk="0">
                  <a:moveTo>
                    <a:pt x="19" y="3"/>
                  </a:moveTo>
                  <a:cubicBezTo>
                    <a:pt x="17" y="1"/>
                    <a:pt x="14" y="0"/>
                    <a:pt x="12" y="0"/>
                  </a:cubicBezTo>
                  <a:cubicBezTo>
                    <a:pt x="9" y="0"/>
                    <a:pt x="6" y="1"/>
                    <a:pt x="4" y="3"/>
                  </a:cubicBezTo>
                  <a:cubicBezTo>
                    <a:pt x="0" y="7"/>
                    <a:pt x="0" y="14"/>
                    <a:pt x="4" y="18"/>
                  </a:cubicBezTo>
                  <a:cubicBezTo>
                    <a:pt x="6" y="20"/>
                    <a:pt x="9" y="21"/>
                    <a:pt x="12" y="21"/>
                  </a:cubicBezTo>
                  <a:cubicBezTo>
                    <a:pt x="14"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7" name="Google Shape;1427;p70"/>
          <p:cNvGrpSpPr/>
          <p:nvPr/>
        </p:nvGrpSpPr>
        <p:grpSpPr>
          <a:xfrm>
            <a:off x="2185875" y="2875263"/>
            <a:ext cx="427069" cy="408170"/>
            <a:chOff x="2290750" y="2875262"/>
            <a:chExt cx="427069" cy="408170"/>
          </a:xfrm>
        </p:grpSpPr>
        <p:sp>
          <p:nvSpPr>
            <p:cNvPr id="1428" name="Google Shape;1428;p70"/>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70"/>
            <p:cNvSpPr/>
            <p:nvPr/>
          </p:nvSpPr>
          <p:spPr>
            <a:xfrm>
              <a:off x="2362188" y="2875262"/>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70"/>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70"/>
            <p:cNvSpPr/>
            <p:nvPr/>
          </p:nvSpPr>
          <p:spPr>
            <a:xfrm>
              <a:off x="2633650"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70"/>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3" name="Google Shape;1433;p70"/>
          <p:cNvGrpSpPr/>
          <p:nvPr/>
        </p:nvGrpSpPr>
        <p:grpSpPr>
          <a:xfrm>
            <a:off x="2855775" y="2851450"/>
            <a:ext cx="260425" cy="427053"/>
            <a:chOff x="2913050" y="2851450"/>
            <a:chExt cx="260425" cy="427053"/>
          </a:xfrm>
        </p:grpSpPr>
        <p:sp>
          <p:nvSpPr>
            <p:cNvPr id="1434" name="Google Shape;1434;p70"/>
            <p:cNvSpPr/>
            <p:nvPr/>
          </p:nvSpPr>
          <p:spPr>
            <a:xfrm>
              <a:off x="2913050"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70"/>
            <p:cNvSpPr/>
            <p:nvPr/>
          </p:nvSpPr>
          <p:spPr>
            <a:xfrm>
              <a:off x="2913050"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70"/>
            <p:cNvSpPr/>
            <p:nvPr/>
          </p:nvSpPr>
          <p:spPr>
            <a:xfrm>
              <a:off x="2989250"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70"/>
          <p:cNvGrpSpPr/>
          <p:nvPr/>
        </p:nvGrpSpPr>
        <p:grpSpPr>
          <a:xfrm>
            <a:off x="3386113" y="2840338"/>
            <a:ext cx="422291" cy="427022"/>
            <a:chOff x="3381363" y="2840338"/>
            <a:chExt cx="422291" cy="427022"/>
          </a:xfrm>
        </p:grpSpPr>
        <p:sp>
          <p:nvSpPr>
            <p:cNvPr id="1438" name="Google Shape;1438;p70"/>
            <p:cNvSpPr/>
            <p:nvPr/>
          </p:nvSpPr>
          <p:spPr>
            <a:xfrm>
              <a:off x="3557575" y="2840338"/>
              <a:ext cx="76200" cy="101584"/>
            </a:xfrm>
            <a:custGeom>
              <a:avLst/>
              <a:gdLst/>
              <a:ahLst/>
              <a:cxnLst/>
              <a:rect l="l" t="t" r="r" b="b"/>
              <a:pathLst>
                <a:path w="20" h="27" extrusionOk="0">
                  <a:moveTo>
                    <a:pt x="13" y="27"/>
                  </a:moveTo>
                  <a:cubicBezTo>
                    <a:pt x="13" y="19"/>
                    <a:pt x="13" y="19"/>
                    <a:pt x="13" y="19"/>
                  </a:cubicBezTo>
                  <a:cubicBezTo>
                    <a:pt x="17" y="18"/>
                    <a:pt x="20" y="14"/>
                    <a:pt x="20" y="10"/>
                  </a:cubicBezTo>
                  <a:cubicBezTo>
                    <a:pt x="20" y="4"/>
                    <a:pt x="15" y="0"/>
                    <a:pt x="10" y="0"/>
                  </a:cubicBezTo>
                  <a:cubicBezTo>
                    <a:pt x="4" y="0"/>
                    <a:pt x="0" y="4"/>
                    <a:pt x="0" y="10"/>
                  </a:cubicBezTo>
                  <a:cubicBezTo>
                    <a:pt x="0" y="14"/>
                    <a:pt x="2" y="18"/>
                    <a:pt x="6" y="19"/>
                  </a:cubicBezTo>
                  <a:cubicBezTo>
                    <a:pt x="6" y="27"/>
                    <a:pt x="6" y="27"/>
                    <a:pt x="6" y="27"/>
                  </a:cubicBezTo>
                  <a:cubicBezTo>
                    <a:pt x="7" y="27"/>
                    <a:pt x="8" y="27"/>
                    <a:pt x="10" y="27"/>
                  </a:cubicBezTo>
                  <a:cubicBezTo>
                    <a:pt x="11" y="27"/>
                    <a:pt x="12" y="27"/>
                    <a:pt x="13"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70"/>
            <p:cNvSpPr/>
            <p:nvPr/>
          </p:nvSpPr>
          <p:spPr>
            <a:xfrm>
              <a:off x="3398825" y="2859388"/>
              <a:ext cx="125468" cy="125468"/>
            </a:xfrm>
            <a:custGeom>
              <a:avLst/>
              <a:gdLst/>
              <a:ahLst/>
              <a:cxnLst/>
              <a:rect l="l" t="t" r="r" b="b"/>
              <a:pathLst>
                <a:path w="33" h="33" extrusionOk="0">
                  <a:moveTo>
                    <a:pt x="33" y="29"/>
                  </a:moveTo>
                  <a:cubicBezTo>
                    <a:pt x="20" y="15"/>
                    <a:pt x="20" y="15"/>
                    <a:pt x="20" y="15"/>
                  </a:cubicBezTo>
                  <a:cubicBezTo>
                    <a:pt x="22" y="12"/>
                    <a:pt x="21" y="7"/>
                    <a:pt x="18" y="4"/>
                  </a:cubicBezTo>
                  <a:cubicBezTo>
                    <a:pt x="14" y="0"/>
                    <a:pt x="8" y="0"/>
                    <a:pt x="4" y="4"/>
                  </a:cubicBezTo>
                  <a:cubicBezTo>
                    <a:pt x="0" y="8"/>
                    <a:pt x="0" y="14"/>
                    <a:pt x="4" y="18"/>
                  </a:cubicBezTo>
                  <a:cubicBezTo>
                    <a:pt x="6" y="20"/>
                    <a:pt x="9" y="21"/>
                    <a:pt x="11" y="21"/>
                  </a:cubicBezTo>
                  <a:cubicBezTo>
                    <a:pt x="13" y="21"/>
                    <a:pt x="14" y="21"/>
                    <a:pt x="15" y="20"/>
                  </a:cubicBezTo>
                  <a:cubicBezTo>
                    <a:pt x="29" y="33"/>
                    <a:pt x="29" y="33"/>
                    <a:pt x="29" y="33"/>
                  </a:cubicBezTo>
                  <a:cubicBezTo>
                    <a:pt x="30" y="32"/>
                    <a:pt x="32" y="30"/>
                    <a:pt x="33"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70"/>
            <p:cNvSpPr/>
            <p:nvPr/>
          </p:nvSpPr>
          <p:spPr>
            <a:xfrm>
              <a:off x="3381363" y="3014963"/>
              <a:ext cx="104791" cy="74613"/>
            </a:xfrm>
            <a:custGeom>
              <a:avLst/>
              <a:gdLst/>
              <a:ahLst/>
              <a:cxnLst/>
              <a:rect l="l" t="t" r="r" b="b"/>
              <a:pathLst>
                <a:path w="28" h="20" extrusionOk="0">
                  <a:moveTo>
                    <a:pt x="28" y="7"/>
                  </a:moveTo>
                  <a:cubicBezTo>
                    <a:pt x="20" y="7"/>
                    <a:pt x="20" y="7"/>
                    <a:pt x="20" y="7"/>
                  </a:cubicBezTo>
                  <a:cubicBezTo>
                    <a:pt x="18" y="3"/>
                    <a:pt x="15" y="0"/>
                    <a:pt x="10" y="0"/>
                  </a:cubicBezTo>
                  <a:cubicBezTo>
                    <a:pt x="5" y="0"/>
                    <a:pt x="0" y="5"/>
                    <a:pt x="0" y="10"/>
                  </a:cubicBezTo>
                  <a:cubicBezTo>
                    <a:pt x="0" y="16"/>
                    <a:pt x="5" y="20"/>
                    <a:pt x="10" y="20"/>
                  </a:cubicBezTo>
                  <a:cubicBezTo>
                    <a:pt x="15" y="20"/>
                    <a:pt x="18" y="18"/>
                    <a:pt x="20" y="14"/>
                  </a:cubicBezTo>
                  <a:cubicBezTo>
                    <a:pt x="28" y="14"/>
                    <a:pt x="28" y="14"/>
                    <a:pt x="28" y="14"/>
                  </a:cubicBezTo>
                  <a:cubicBezTo>
                    <a:pt x="28" y="13"/>
                    <a:pt x="28" y="11"/>
                    <a:pt x="28" y="10"/>
                  </a:cubicBezTo>
                  <a:cubicBezTo>
                    <a:pt x="28" y="9"/>
                    <a:pt x="28" y="8"/>
                    <a:pt x="28"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70"/>
            <p:cNvSpPr/>
            <p:nvPr/>
          </p:nvSpPr>
          <p:spPr>
            <a:xfrm>
              <a:off x="3384538" y="3119738"/>
              <a:ext cx="142819" cy="139648"/>
            </a:xfrm>
            <a:custGeom>
              <a:avLst/>
              <a:gdLst/>
              <a:ahLst/>
              <a:cxnLst/>
              <a:rect l="l" t="t" r="r" b="b"/>
              <a:pathLst>
                <a:path w="38" h="37" extrusionOk="0">
                  <a:moveTo>
                    <a:pt x="33" y="0"/>
                  </a:moveTo>
                  <a:cubicBezTo>
                    <a:pt x="15" y="18"/>
                    <a:pt x="15" y="18"/>
                    <a:pt x="15" y="18"/>
                  </a:cubicBezTo>
                  <a:cubicBezTo>
                    <a:pt x="14" y="17"/>
                    <a:pt x="12" y="17"/>
                    <a:pt x="11" y="17"/>
                  </a:cubicBezTo>
                  <a:cubicBezTo>
                    <a:pt x="8" y="17"/>
                    <a:pt x="6" y="18"/>
                    <a:pt x="4" y="20"/>
                  </a:cubicBezTo>
                  <a:cubicBezTo>
                    <a:pt x="0" y="24"/>
                    <a:pt x="0" y="30"/>
                    <a:pt x="4" y="34"/>
                  </a:cubicBezTo>
                  <a:cubicBezTo>
                    <a:pt x="6" y="36"/>
                    <a:pt x="8" y="37"/>
                    <a:pt x="11" y="37"/>
                  </a:cubicBezTo>
                  <a:cubicBezTo>
                    <a:pt x="13" y="37"/>
                    <a:pt x="16" y="36"/>
                    <a:pt x="18" y="34"/>
                  </a:cubicBezTo>
                  <a:cubicBezTo>
                    <a:pt x="21" y="31"/>
                    <a:pt x="21" y="27"/>
                    <a:pt x="20" y="23"/>
                  </a:cubicBezTo>
                  <a:cubicBezTo>
                    <a:pt x="38" y="5"/>
                    <a:pt x="38" y="5"/>
                    <a:pt x="38" y="5"/>
                  </a:cubicBezTo>
                  <a:cubicBezTo>
                    <a:pt x="36" y="4"/>
                    <a:pt x="34" y="2"/>
                    <a:pt x="3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70"/>
            <p:cNvSpPr/>
            <p:nvPr/>
          </p:nvSpPr>
          <p:spPr>
            <a:xfrm>
              <a:off x="3557575" y="3161013"/>
              <a:ext cx="76200" cy="106347"/>
            </a:xfrm>
            <a:custGeom>
              <a:avLst/>
              <a:gdLst/>
              <a:ahLst/>
              <a:cxnLst/>
              <a:rect l="l" t="t" r="r" b="b"/>
              <a:pathLst>
                <a:path w="20" h="28" extrusionOk="0">
                  <a:moveTo>
                    <a:pt x="6" y="0"/>
                  </a:moveTo>
                  <a:cubicBezTo>
                    <a:pt x="6" y="8"/>
                    <a:pt x="6" y="8"/>
                    <a:pt x="6" y="8"/>
                  </a:cubicBezTo>
                  <a:cubicBezTo>
                    <a:pt x="2" y="9"/>
                    <a:pt x="0" y="13"/>
                    <a:pt x="0" y="18"/>
                  </a:cubicBezTo>
                  <a:cubicBezTo>
                    <a:pt x="0" y="23"/>
                    <a:pt x="4" y="28"/>
                    <a:pt x="10" y="28"/>
                  </a:cubicBezTo>
                  <a:cubicBezTo>
                    <a:pt x="15" y="28"/>
                    <a:pt x="20" y="23"/>
                    <a:pt x="20" y="18"/>
                  </a:cubicBezTo>
                  <a:cubicBezTo>
                    <a:pt x="20" y="13"/>
                    <a:pt x="17" y="10"/>
                    <a:pt x="13" y="8"/>
                  </a:cubicBezTo>
                  <a:cubicBezTo>
                    <a:pt x="13" y="0"/>
                    <a:pt x="13" y="0"/>
                    <a:pt x="13" y="0"/>
                  </a:cubicBezTo>
                  <a:cubicBezTo>
                    <a:pt x="12" y="0"/>
                    <a:pt x="11" y="0"/>
                    <a:pt x="10" y="0"/>
                  </a:cubicBezTo>
                  <a:cubicBezTo>
                    <a:pt x="8" y="0"/>
                    <a:pt x="7"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70"/>
            <p:cNvSpPr/>
            <p:nvPr/>
          </p:nvSpPr>
          <p:spPr>
            <a:xfrm>
              <a:off x="3663938" y="3119738"/>
              <a:ext cx="96790" cy="98441"/>
            </a:xfrm>
            <a:custGeom>
              <a:avLst/>
              <a:gdLst/>
              <a:ahLst/>
              <a:cxnLst/>
              <a:rect l="l" t="t" r="r" b="b"/>
              <a:pathLst>
                <a:path w="26" h="26" extrusionOk="0">
                  <a:moveTo>
                    <a:pt x="0" y="5"/>
                  </a:moveTo>
                  <a:cubicBezTo>
                    <a:pt x="6" y="12"/>
                    <a:pt x="6" y="12"/>
                    <a:pt x="6" y="12"/>
                  </a:cubicBezTo>
                  <a:cubicBezTo>
                    <a:pt x="5" y="15"/>
                    <a:pt x="5" y="20"/>
                    <a:pt x="8" y="23"/>
                  </a:cubicBezTo>
                  <a:cubicBezTo>
                    <a:pt x="10" y="25"/>
                    <a:pt x="13" y="26"/>
                    <a:pt x="15" y="26"/>
                  </a:cubicBezTo>
                  <a:cubicBezTo>
                    <a:pt x="18" y="26"/>
                    <a:pt x="20" y="25"/>
                    <a:pt x="22" y="23"/>
                  </a:cubicBezTo>
                  <a:cubicBezTo>
                    <a:pt x="26" y="19"/>
                    <a:pt x="26" y="13"/>
                    <a:pt x="22" y="9"/>
                  </a:cubicBezTo>
                  <a:cubicBezTo>
                    <a:pt x="19" y="6"/>
                    <a:pt x="15" y="5"/>
                    <a:pt x="11" y="7"/>
                  </a:cubicBezTo>
                  <a:cubicBezTo>
                    <a:pt x="4" y="0"/>
                    <a:pt x="4" y="0"/>
                    <a:pt x="4" y="0"/>
                  </a:cubicBezTo>
                  <a:cubicBezTo>
                    <a:pt x="3" y="2"/>
                    <a:pt x="1"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70"/>
            <p:cNvSpPr/>
            <p:nvPr/>
          </p:nvSpPr>
          <p:spPr>
            <a:xfrm>
              <a:off x="3659175" y="2845100"/>
              <a:ext cx="144478" cy="139648"/>
            </a:xfrm>
            <a:custGeom>
              <a:avLst/>
              <a:gdLst/>
              <a:ahLst/>
              <a:cxnLst/>
              <a:rect l="l" t="t" r="r" b="b"/>
              <a:pathLst>
                <a:path w="38" h="37" extrusionOk="0">
                  <a:moveTo>
                    <a:pt x="5" y="37"/>
                  </a:moveTo>
                  <a:cubicBezTo>
                    <a:pt x="23" y="19"/>
                    <a:pt x="23" y="19"/>
                    <a:pt x="23" y="19"/>
                  </a:cubicBezTo>
                  <a:cubicBezTo>
                    <a:pt x="24" y="20"/>
                    <a:pt x="26" y="20"/>
                    <a:pt x="27" y="20"/>
                  </a:cubicBezTo>
                  <a:cubicBezTo>
                    <a:pt x="30" y="20"/>
                    <a:pt x="33" y="19"/>
                    <a:pt x="34" y="18"/>
                  </a:cubicBezTo>
                  <a:cubicBezTo>
                    <a:pt x="38" y="14"/>
                    <a:pt x="38" y="7"/>
                    <a:pt x="34" y="3"/>
                  </a:cubicBezTo>
                  <a:cubicBezTo>
                    <a:pt x="31" y="0"/>
                    <a:pt x="24" y="0"/>
                    <a:pt x="20" y="3"/>
                  </a:cubicBezTo>
                  <a:cubicBezTo>
                    <a:pt x="17" y="6"/>
                    <a:pt x="17" y="11"/>
                    <a:pt x="18" y="15"/>
                  </a:cubicBezTo>
                  <a:cubicBezTo>
                    <a:pt x="0" y="32"/>
                    <a:pt x="0" y="32"/>
                    <a:pt x="0" y="32"/>
                  </a:cubicBezTo>
                  <a:cubicBezTo>
                    <a:pt x="2" y="34"/>
                    <a:pt x="4" y="35"/>
                    <a:pt x="5"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70"/>
            <p:cNvSpPr/>
            <p:nvPr/>
          </p:nvSpPr>
          <p:spPr>
            <a:xfrm>
              <a:off x="3700450" y="3014963"/>
              <a:ext cx="87356" cy="74613"/>
            </a:xfrm>
            <a:custGeom>
              <a:avLst/>
              <a:gdLst/>
              <a:ahLst/>
              <a:cxnLst/>
              <a:rect l="l" t="t" r="r" b="b"/>
              <a:pathLst>
                <a:path w="23" h="20" extrusionOk="0">
                  <a:moveTo>
                    <a:pt x="13" y="0"/>
                  </a:moveTo>
                  <a:cubicBezTo>
                    <a:pt x="9" y="0"/>
                    <a:pt x="5" y="3"/>
                    <a:pt x="4" y="7"/>
                  </a:cubicBezTo>
                  <a:cubicBezTo>
                    <a:pt x="0" y="7"/>
                    <a:pt x="0" y="7"/>
                    <a:pt x="0" y="7"/>
                  </a:cubicBezTo>
                  <a:cubicBezTo>
                    <a:pt x="0" y="8"/>
                    <a:pt x="1" y="9"/>
                    <a:pt x="1" y="10"/>
                  </a:cubicBezTo>
                  <a:cubicBezTo>
                    <a:pt x="1" y="11"/>
                    <a:pt x="0" y="12"/>
                    <a:pt x="0" y="13"/>
                  </a:cubicBezTo>
                  <a:cubicBezTo>
                    <a:pt x="4" y="13"/>
                    <a:pt x="4" y="13"/>
                    <a:pt x="4" y="13"/>
                  </a:cubicBezTo>
                  <a:cubicBezTo>
                    <a:pt x="5" y="17"/>
                    <a:pt x="9" y="20"/>
                    <a:pt x="13" y="20"/>
                  </a:cubicBezTo>
                  <a:cubicBezTo>
                    <a:pt x="19" y="20"/>
                    <a:pt x="23" y="16"/>
                    <a:pt x="23" y="10"/>
                  </a:cubicBezTo>
                  <a:cubicBezTo>
                    <a:pt x="23" y="5"/>
                    <a:pt x="19"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70"/>
            <p:cNvSpPr/>
            <p:nvPr/>
          </p:nvSpPr>
          <p:spPr>
            <a:xfrm>
              <a:off x="3595675" y="30562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70"/>
            <p:cNvSpPr/>
            <p:nvPr/>
          </p:nvSpPr>
          <p:spPr>
            <a:xfrm>
              <a:off x="3508363" y="2968925"/>
              <a:ext cx="169843" cy="169843"/>
            </a:xfrm>
            <a:custGeom>
              <a:avLst/>
              <a:gdLst/>
              <a:ahLst/>
              <a:cxnLst/>
              <a:rect l="l" t="t" r="r" b="b"/>
              <a:pathLst>
                <a:path w="45" h="45" extrusionOk="0">
                  <a:moveTo>
                    <a:pt x="45" y="22"/>
                  </a:moveTo>
                  <a:cubicBezTo>
                    <a:pt x="45" y="10"/>
                    <a:pt x="35" y="0"/>
                    <a:pt x="23" y="0"/>
                  </a:cubicBezTo>
                  <a:cubicBezTo>
                    <a:pt x="10" y="0"/>
                    <a:pt x="0" y="10"/>
                    <a:pt x="0" y="22"/>
                  </a:cubicBezTo>
                  <a:cubicBezTo>
                    <a:pt x="0" y="35"/>
                    <a:pt x="10" y="45"/>
                    <a:pt x="23" y="45"/>
                  </a:cubicBezTo>
                  <a:cubicBezTo>
                    <a:pt x="35" y="45"/>
                    <a:pt x="45" y="35"/>
                    <a:pt x="45" y="22"/>
                  </a:cubicBezTo>
                  <a:close/>
                  <a:moveTo>
                    <a:pt x="26" y="11"/>
                  </a:moveTo>
                  <a:cubicBezTo>
                    <a:pt x="26" y="13"/>
                    <a:pt x="24" y="15"/>
                    <a:pt x="23" y="15"/>
                  </a:cubicBezTo>
                  <a:cubicBezTo>
                    <a:pt x="21" y="15"/>
                    <a:pt x="19" y="13"/>
                    <a:pt x="19" y="11"/>
                  </a:cubicBezTo>
                  <a:cubicBezTo>
                    <a:pt x="19" y="10"/>
                    <a:pt x="21" y="8"/>
                    <a:pt x="23" y="8"/>
                  </a:cubicBezTo>
                  <a:cubicBezTo>
                    <a:pt x="24" y="8"/>
                    <a:pt x="26" y="10"/>
                    <a:pt x="26" y="11"/>
                  </a:cubicBezTo>
                  <a:close/>
                  <a:moveTo>
                    <a:pt x="13" y="19"/>
                  </a:moveTo>
                  <a:cubicBezTo>
                    <a:pt x="11" y="19"/>
                    <a:pt x="9" y="17"/>
                    <a:pt x="9" y="16"/>
                  </a:cubicBezTo>
                  <a:cubicBezTo>
                    <a:pt x="9" y="14"/>
                    <a:pt x="11" y="12"/>
                    <a:pt x="13" y="12"/>
                  </a:cubicBezTo>
                  <a:cubicBezTo>
                    <a:pt x="14" y="12"/>
                    <a:pt x="16" y="14"/>
                    <a:pt x="16" y="16"/>
                  </a:cubicBezTo>
                  <a:cubicBezTo>
                    <a:pt x="16" y="17"/>
                    <a:pt x="14" y="19"/>
                    <a:pt x="13" y="19"/>
                  </a:cubicBezTo>
                  <a:close/>
                  <a:moveTo>
                    <a:pt x="16" y="27"/>
                  </a:moveTo>
                  <a:cubicBezTo>
                    <a:pt x="16" y="21"/>
                    <a:pt x="21" y="17"/>
                    <a:pt x="26" y="17"/>
                  </a:cubicBezTo>
                  <a:cubicBezTo>
                    <a:pt x="32" y="17"/>
                    <a:pt x="36" y="21"/>
                    <a:pt x="36" y="27"/>
                  </a:cubicBezTo>
                  <a:cubicBezTo>
                    <a:pt x="36" y="32"/>
                    <a:pt x="32" y="37"/>
                    <a:pt x="26" y="37"/>
                  </a:cubicBezTo>
                  <a:cubicBezTo>
                    <a:pt x="21" y="37"/>
                    <a:pt x="16" y="32"/>
                    <a:pt x="16"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8" name="Google Shape;1448;p70"/>
          <p:cNvSpPr/>
          <p:nvPr/>
        </p:nvSpPr>
        <p:spPr>
          <a:xfrm>
            <a:off x="4727550" y="2875263"/>
            <a:ext cx="346139" cy="422275"/>
          </a:xfrm>
          <a:custGeom>
            <a:avLst/>
            <a:gdLst/>
            <a:ahLst/>
            <a:cxnLst/>
            <a:rect l="l" t="t" r="r" b="b"/>
            <a:pathLst>
              <a:path w="92" h="112" extrusionOk="0">
                <a:moveTo>
                  <a:pt x="91" y="81"/>
                </a:moveTo>
                <a:cubicBezTo>
                  <a:pt x="89" y="80"/>
                  <a:pt x="87" y="80"/>
                  <a:pt x="86" y="81"/>
                </a:cubicBezTo>
                <a:cubicBezTo>
                  <a:pt x="82" y="86"/>
                  <a:pt x="82" y="86"/>
                  <a:pt x="82" y="86"/>
                </a:cubicBezTo>
                <a:cubicBezTo>
                  <a:pt x="80" y="87"/>
                  <a:pt x="78" y="87"/>
                  <a:pt x="77" y="85"/>
                </a:cubicBezTo>
                <a:cubicBezTo>
                  <a:pt x="72" y="81"/>
                  <a:pt x="72" y="81"/>
                  <a:pt x="72" y="81"/>
                </a:cubicBezTo>
                <a:cubicBezTo>
                  <a:pt x="73" y="79"/>
                  <a:pt x="73" y="77"/>
                  <a:pt x="73" y="74"/>
                </a:cubicBezTo>
                <a:cubicBezTo>
                  <a:pt x="73" y="61"/>
                  <a:pt x="73" y="61"/>
                  <a:pt x="73" y="61"/>
                </a:cubicBezTo>
                <a:cubicBezTo>
                  <a:pt x="79" y="61"/>
                  <a:pt x="79" y="61"/>
                  <a:pt x="79" y="61"/>
                </a:cubicBezTo>
                <a:cubicBezTo>
                  <a:pt x="85" y="61"/>
                  <a:pt x="89" y="57"/>
                  <a:pt x="89" y="52"/>
                </a:cubicBezTo>
                <a:cubicBezTo>
                  <a:pt x="89" y="45"/>
                  <a:pt x="89" y="45"/>
                  <a:pt x="89" y="45"/>
                </a:cubicBezTo>
                <a:cubicBezTo>
                  <a:pt x="89" y="44"/>
                  <a:pt x="88" y="42"/>
                  <a:pt x="86" y="42"/>
                </a:cubicBezTo>
                <a:cubicBezTo>
                  <a:pt x="84" y="42"/>
                  <a:pt x="83" y="44"/>
                  <a:pt x="83" y="45"/>
                </a:cubicBezTo>
                <a:cubicBezTo>
                  <a:pt x="83" y="52"/>
                  <a:pt x="83" y="52"/>
                  <a:pt x="83" y="52"/>
                </a:cubicBezTo>
                <a:cubicBezTo>
                  <a:pt x="83" y="53"/>
                  <a:pt x="81" y="55"/>
                  <a:pt x="79" y="55"/>
                </a:cubicBezTo>
                <a:cubicBezTo>
                  <a:pt x="73" y="55"/>
                  <a:pt x="73" y="55"/>
                  <a:pt x="73" y="55"/>
                </a:cubicBezTo>
                <a:cubicBezTo>
                  <a:pt x="73" y="37"/>
                  <a:pt x="73" y="37"/>
                  <a:pt x="73" y="37"/>
                </a:cubicBezTo>
                <a:cubicBezTo>
                  <a:pt x="73" y="36"/>
                  <a:pt x="73" y="35"/>
                  <a:pt x="73" y="34"/>
                </a:cubicBezTo>
                <a:cubicBezTo>
                  <a:pt x="79" y="30"/>
                  <a:pt x="79" y="30"/>
                  <a:pt x="79" y="30"/>
                </a:cubicBezTo>
                <a:cubicBezTo>
                  <a:pt x="81" y="29"/>
                  <a:pt x="83" y="27"/>
                  <a:pt x="83" y="24"/>
                </a:cubicBezTo>
                <a:cubicBezTo>
                  <a:pt x="84" y="21"/>
                  <a:pt x="84" y="19"/>
                  <a:pt x="82" y="16"/>
                </a:cubicBezTo>
                <a:cubicBezTo>
                  <a:pt x="79" y="11"/>
                  <a:pt x="79" y="11"/>
                  <a:pt x="79" y="11"/>
                </a:cubicBezTo>
                <a:cubicBezTo>
                  <a:pt x="78" y="10"/>
                  <a:pt x="76" y="9"/>
                  <a:pt x="74" y="10"/>
                </a:cubicBezTo>
                <a:cubicBezTo>
                  <a:pt x="73" y="11"/>
                  <a:pt x="72" y="13"/>
                  <a:pt x="73" y="15"/>
                </a:cubicBezTo>
                <a:cubicBezTo>
                  <a:pt x="77" y="20"/>
                  <a:pt x="77" y="20"/>
                  <a:pt x="77" y="20"/>
                </a:cubicBezTo>
                <a:cubicBezTo>
                  <a:pt x="77" y="21"/>
                  <a:pt x="77" y="21"/>
                  <a:pt x="77" y="22"/>
                </a:cubicBezTo>
                <a:cubicBezTo>
                  <a:pt x="77" y="23"/>
                  <a:pt x="76" y="24"/>
                  <a:pt x="75" y="25"/>
                </a:cubicBezTo>
                <a:cubicBezTo>
                  <a:pt x="71" y="27"/>
                  <a:pt x="71" y="27"/>
                  <a:pt x="71" y="27"/>
                </a:cubicBezTo>
                <a:cubicBezTo>
                  <a:pt x="67" y="20"/>
                  <a:pt x="59" y="14"/>
                  <a:pt x="50" y="14"/>
                </a:cubicBezTo>
                <a:cubicBezTo>
                  <a:pt x="49" y="14"/>
                  <a:pt x="49" y="14"/>
                  <a:pt x="49" y="14"/>
                </a:cubicBezTo>
                <a:cubicBezTo>
                  <a:pt x="49" y="10"/>
                  <a:pt x="49" y="10"/>
                  <a:pt x="49" y="10"/>
                </a:cubicBezTo>
                <a:cubicBezTo>
                  <a:pt x="49" y="8"/>
                  <a:pt x="51" y="6"/>
                  <a:pt x="53" y="6"/>
                </a:cubicBezTo>
                <a:cubicBezTo>
                  <a:pt x="59" y="6"/>
                  <a:pt x="59" y="6"/>
                  <a:pt x="59" y="6"/>
                </a:cubicBezTo>
                <a:cubicBezTo>
                  <a:pt x="61" y="6"/>
                  <a:pt x="62" y="5"/>
                  <a:pt x="62" y="3"/>
                </a:cubicBezTo>
                <a:cubicBezTo>
                  <a:pt x="62" y="1"/>
                  <a:pt x="61" y="0"/>
                  <a:pt x="59" y="0"/>
                </a:cubicBezTo>
                <a:cubicBezTo>
                  <a:pt x="53" y="0"/>
                  <a:pt x="53" y="0"/>
                  <a:pt x="53" y="0"/>
                </a:cubicBezTo>
                <a:cubicBezTo>
                  <a:pt x="47" y="0"/>
                  <a:pt x="43" y="4"/>
                  <a:pt x="43" y="10"/>
                </a:cubicBezTo>
                <a:cubicBezTo>
                  <a:pt x="43" y="14"/>
                  <a:pt x="43" y="14"/>
                  <a:pt x="43" y="14"/>
                </a:cubicBezTo>
                <a:cubicBezTo>
                  <a:pt x="41" y="14"/>
                  <a:pt x="41" y="14"/>
                  <a:pt x="41" y="14"/>
                </a:cubicBezTo>
                <a:cubicBezTo>
                  <a:pt x="32" y="14"/>
                  <a:pt x="24" y="19"/>
                  <a:pt x="21" y="27"/>
                </a:cubicBezTo>
                <a:cubicBezTo>
                  <a:pt x="17" y="25"/>
                  <a:pt x="17" y="25"/>
                  <a:pt x="17" y="25"/>
                </a:cubicBezTo>
                <a:cubicBezTo>
                  <a:pt x="16" y="24"/>
                  <a:pt x="15" y="23"/>
                  <a:pt x="15" y="22"/>
                </a:cubicBezTo>
                <a:cubicBezTo>
                  <a:pt x="15" y="21"/>
                  <a:pt x="15" y="21"/>
                  <a:pt x="15" y="20"/>
                </a:cubicBezTo>
                <a:cubicBezTo>
                  <a:pt x="19" y="15"/>
                  <a:pt x="19" y="15"/>
                  <a:pt x="19" y="15"/>
                </a:cubicBezTo>
                <a:cubicBezTo>
                  <a:pt x="20" y="13"/>
                  <a:pt x="19" y="11"/>
                  <a:pt x="18" y="10"/>
                </a:cubicBezTo>
                <a:cubicBezTo>
                  <a:pt x="16" y="9"/>
                  <a:pt x="14" y="10"/>
                  <a:pt x="13" y="11"/>
                </a:cubicBezTo>
                <a:cubicBezTo>
                  <a:pt x="10" y="16"/>
                  <a:pt x="10" y="16"/>
                  <a:pt x="10" y="16"/>
                </a:cubicBezTo>
                <a:cubicBezTo>
                  <a:pt x="8" y="19"/>
                  <a:pt x="8" y="21"/>
                  <a:pt x="9" y="24"/>
                </a:cubicBezTo>
                <a:cubicBezTo>
                  <a:pt x="9" y="27"/>
                  <a:pt x="11" y="29"/>
                  <a:pt x="13" y="30"/>
                </a:cubicBezTo>
                <a:cubicBezTo>
                  <a:pt x="19" y="34"/>
                  <a:pt x="19" y="34"/>
                  <a:pt x="19" y="34"/>
                </a:cubicBezTo>
                <a:cubicBezTo>
                  <a:pt x="18" y="35"/>
                  <a:pt x="18" y="36"/>
                  <a:pt x="18" y="37"/>
                </a:cubicBezTo>
                <a:cubicBezTo>
                  <a:pt x="18" y="55"/>
                  <a:pt x="18" y="55"/>
                  <a:pt x="18" y="55"/>
                </a:cubicBezTo>
                <a:cubicBezTo>
                  <a:pt x="13" y="55"/>
                  <a:pt x="13" y="55"/>
                  <a:pt x="13" y="55"/>
                </a:cubicBezTo>
                <a:cubicBezTo>
                  <a:pt x="11" y="55"/>
                  <a:pt x="9" y="53"/>
                  <a:pt x="9" y="52"/>
                </a:cubicBezTo>
                <a:cubicBezTo>
                  <a:pt x="9" y="45"/>
                  <a:pt x="9" y="45"/>
                  <a:pt x="9" y="45"/>
                </a:cubicBezTo>
                <a:cubicBezTo>
                  <a:pt x="9" y="44"/>
                  <a:pt x="8" y="42"/>
                  <a:pt x="6" y="42"/>
                </a:cubicBezTo>
                <a:cubicBezTo>
                  <a:pt x="4" y="42"/>
                  <a:pt x="3" y="44"/>
                  <a:pt x="3" y="45"/>
                </a:cubicBezTo>
                <a:cubicBezTo>
                  <a:pt x="3" y="52"/>
                  <a:pt x="3" y="52"/>
                  <a:pt x="3" y="52"/>
                </a:cubicBezTo>
                <a:cubicBezTo>
                  <a:pt x="3" y="57"/>
                  <a:pt x="7" y="61"/>
                  <a:pt x="13" y="61"/>
                </a:cubicBezTo>
                <a:cubicBezTo>
                  <a:pt x="18" y="61"/>
                  <a:pt x="18" y="61"/>
                  <a:pt x="18" y="61"/>
                </a:cubicBezTo>
                <a:cubicBezTo>
                  <a:pt x="18" y="74"/>
                  <a:pt x="18" y="74"/>
                  <a:pt x="18" y="74"/>
                </a:cubicBezTo>
                <a:cubicBezTo>
                  <a:pt x="18" y="77"/>
                  <a:pt x="19" y="79"/>
                  <a:pt x="19" y="81"/>
                </a:cubicBezTo>
                <a:cubicBezTo>
                  <a:pt x="15" y="85"/>
                  <a:pt x="15" y="85"/>
                  <a:pt x="15" y="85"/>
                </a:cubicBezTo>
                <a:cubicBezTo>
                  <a:pt x="14" y="87"/>
                  <a:pt x="12" y="87"/>
                  <a:pt x="10" y="86"/>
                </a:cubicBezTo>
                <a:cubicBezTo>
                  <a:pt x="6" y="81"/>
                  <a:pt x="6" y="81"/>
                  <a:pt x="6" y="81"/>
                </a:cubicBezTo>
                <a:cubicBezTo>
                  <a:pt x="5" y="80"/>
                  <a:pt x="2" y="80"/>
                  <a:pt x="1" y="81"/>
                </a:cubicBezTo>
                <a:cubicBezTo>
                  <a:pt x="0" y="83"/>
                  <a:pt x="0" y="85"/>
                  <a:pt x="1" y="86"/>
                </a:cubicBezTo>
                <a:cubicBezTo>
                  <a:pt x="6" y="90"/>
                  <a:pt x="6" y="90"/>
                  <a:pt x="6" y="90"/>
                </a:cubicBezTo>
                <a:cubicBezTo>
                  <a:pt x="7" y="92"/>
                  <a:pt x="10" y="93"/>
                  <a:pt x="13" y="93"/>
                </a:cubicBezTo>
                <a:cubicBezTo>
                  <a:pt x="15" y="93"/>
                  <a:pt x="18" y="92"/>
                  <a:pt x="20" y="90"/>
                </a:cubicBezTo>
                <a:cubicBezTo>
                  <a:pt x="22" y="87"/>
                  <a:pt x="22" y="87"/>
                  <a:pt x="22" y="87"/>
                </a:cubicBezTo>
                <a:cubicBezTo>
                  <a:pt x="27" y="94"/>
                  <a:pt x="34" y="98"/>
                  <a:pt x="41" y="98"/>
                </a:cubicBezTo>
                <a:cubicBezTo>
                  <a:pt x="42" y="98"/>
                  <a:pt x="42" y="98"/>
                  <a:pt x="42" y="98"/>
                </a:cubicBezTo>
                <a:cubicBezTo>
                  <a:pt x="42" y="102"/>
                  <a:pt x="42" y="102"/>
                  <a:pt x="42" y="102"/>
                </a:cubicBezTo>
                <a:cubicBezTo>
                  <a:pt x="42" y="104"/>
                  <a:pt x="41" y="106"/>
                  <a:pt x="39" y="106"/>
                </a:cubicBezTo>
                <a:cubicBezTo>
                  <a:pt x="33" y="106"/>
                  <a:pt x="33" y="106"/>
                  <a:pt x="33" y="106"/>
                </a:cubicBezTo>
                <a:cubicBezTo>
                  <a:pt x="31" y="106"/>
                  <a:pt x="30" y="107"/>
                  <a:pt x="30" y="109"/>
                </a:cubicBezTo>
                <a:cubicBezTo>
                  <a:pt x="30" y="111"/>
                  <a:pt x="31" y="112"/>
                  <a:pt x="33" y="112"/>
                </a:cubicBezTo>
                <a:cubicBezTo>
                  <a:pt x="39" y="112"/>
                  <a:pt x="39" y="112"/>
                  <a:pt x="39" y="112"/>
                </a:cubicBezTo>
                <a:cubicBezTo>
                  <a:pt x="44" y="112"/>
                  <a:pt x="49" y="108"/>
                  <a:pt x="49" y="102"/>
                </a:cubicBezTo>
                <a:cubicBezTo>
                  <a:pt x="49" y="98"/>
                  <a:pt x="49" y="98"/>
                  <a:pt x="49" y="98"/>
                </a:cubicBezTo>
                <a:cubicBezTo>
                  <a:pt x="50" y="98"/>
                  <a:pt x="50" y="98"/>
                  <a:pt x="50" y="98"/>
                </a:cubicBezTo>
                <a:cubicBezTo>
                  <a:pt x="58" y="98"/>
                  <a:pt x="65" y="93"/>
                  <a:pt x="69" y="87"/>
                </a:cubicBezTo>
                <a:cubicBezTo>
                  <a:pt x="72" y="90"/>
                  <a:pt x="72" y="90"/>
                  <a:pt x="72" y="90"/>
                </a:cubicBezTo>
                <a:cubicBezTo>
                  <a:pt x="74" y="92"/>
                  <a:pt x="77" y="93"/>
                  <a:pt x="79" y="93"/>
                </a:cubicBezTo>
                <a:cubicBezTo>
                  <a:pt x="82" y="93"/>
                  <a:pt x="85" y="92"/>
                  <a:pt x="86" y="90"/>
                </a:cubicBezTo>
                <a:cubicBezTo>
                  <a:pt x="91" y="86"/>
                  <a:pt x="91" y="86"/>
                  <a:pt x="91" y="86"/>
                </a:cubicBezTo>
                <a:cubicBezTo>
                  <a:pt x="92" y="85"/>
                  <a:pt x="92" y="83"/>
                  <a:pt x="91" y="81"/>
                </a:cubicBezTo>
                <a:close/>
                <a:moveTo>
                  <a:pt x="34" y="70"/>
                </a:moveTo>
                <a:cubicBezTo>
                  <a:pt x="32" y="70"/>
                  <a:pt x="30" y="69"/>
                  <a:pt x="30" y="67"/>
                </a:cubicBezTo>
                <a:cubicBezTo>
                  <a:pt x="30" y="65"/>
                  <a:pt x="32" y="64"/>
                  <a:pt x="34" y="64"/>
                </a:cubicBezTo>
                <a:cubicBezTo>
                  <a:pt x="35" y="64"/>
                  <a:pt x="37" y="65"/>
                  <a:pt x="37" y="67"/>
                </a:cubicBezTo>
                <a:cubicBezTo>
                  <a:pt x="37" y="69"/>
                  <a:pt x="35" y="70"/>
                  <a:pt x="34" y="70"/>
                </a:cubicBezTo>
                <a:close/>
                <a:moveTo>
                  <a:pt x="49" y="60"/>
                </a:moveTo>
                <a:cubicBezTo>
                  <a:pt x="49" y="61"/>
                  <a:pt x="50" y="63"/>
                  <a:pt x="50" y="66"/>
                </a:cubicBezTo>
                <a:cubicBezTo>
                  <a:pt x="50" y="69"/>
                  <a:pt x="49" y="71"/>
                  <a:pt x="49" y="73"/>
                </a:cubicBezTo>
                <a:cubicBezTo>
                  <a:pt x="48" y="74"/>
                  <a:pt x="48" y="74"/>
                  <a:pt x="48" y="76"/>
                </a:cubicBezTo>
                <a:cubicBezTo>
                  <a:pt x="48" y="78"/>
                  <a:pt x="46" y="79"/>
                  <a:pt x="44" y="79"/>
                </a:cubicBezTo>
                <a:cubicBezTo>
                  <a:pt x="42" y="79"/>
                  <a:pt x="41" y="78"/>
                  <a:pt x="41" y="76"/>
                </a:cubicBezTo>
                <a:cubicBezTo>
                  <a:pt x="41" y="73"/>
                  <a:pt x="42" y="71"/>
                  <a:pt x="43" y="69"/>
                </a:cubicBezTo>
                <a:cubicBezTo>
                  <a:pt x="43" y="68"/>
                  <a:pt x="44" y="68"/>
                  <a:pt x="44" y="66"/>
                </a:cubicBezTo>
                <a:cubicBezTo>
                  <a:pt x="44" y="64"/>
                  <a:pt x="43" y="64"/>
                  <a:pt x="43" y="63"/>
                </a:cubicBezTo>
                <a:cubicBezTo>
                  <a:pt x="42" y="61"/>
                  <a:pt x="41" y="59"/>
                  <a:pt x="41" y="56"/>
                </a:cubicBezTo>
                <a:cubicBezTo>
                  <a:pt x="41" y="53"/>
                  <a:pt x="42" y="51"/>
                  <a:pt x="43" y="50"/>
                </a:cubicBezTo>
                <a:cubicBezTo>
                  <a:pt x="43" y="49"/>
                  <a:pt x="44" y="48"/>
                  <a:pt x="44" y="46"/>
                </a:cubicBezTo>
                <a:cubicBezTo>
                  <a:pt x="44" y="45"/>
                  <a:pt x="43" y="44"/>
                  <a:pt x="43" y="43"/>
                </a:cubicBezTo>
                <a:cubicBezTo>
                  <a:pt x="42" y="42"/>
                  <a:pt x="41" y="40"/>
                  <a:pt x="41" y="36"/>
                </a:cubicBezTo>
                <a:cubicBezTo>
                  <a:pt x="41" y="35"/>
                  <a:pt x="42" y="33"/>
                  <a:pt x="44" y="33"/>
                </a:cubicBezTo>
                <a:cubicBezTo>
                  <a:pt x="46" y="33"/>
                  <a:pt x="48" y="35"/>
                  <a:pt x="48" y="36"/>
                </a:cubicBezTo>
                <a:cubicBezTo>
                  <a:pt x="48" y="38"/>
                  <a:pt x="48" y="39"/>
                  <a:pt x="49" y="40"/>
                </a:cubicBezTo>
                <a:cubicBezTo>
                  <a:pt x="49" y="41"/>
                  <a:pt x="50" y="43"/>
                  <a:pt x="50" y="46"/>
                </a:cubicBezTo>
                <a:cubicBezTo>
                  <a:pt x="50" y="50"/>
                  <a:pt x="49" y="51"/>
                  <a:pt x="49" y="53"/>
                </a:cubicBezTo>
                <a:cubicBezTo>
                  <a:pt x="48" y="54"/>
                  <a:pt x="48" y="55"/>
                  <a:pt x="48" y="56"/>
                </a:cubicBezTo>
                <a:cubicBezTo>
                  <a:pt x="48" y="58"/>
                  <a:pt x="48" y="58"/>
                  <a:pt x="49" y="60"/>
                </a:cubicBezTo>
                <a:close/>
                <a:moveTo>
                  <a:pt x="58" y="79"/>
                </a:moveTo>
                <a:cubicBezTo>
                  <a:pt x="56" y="79"/>
                  <a:pt x="54" y="78"/>
                  <a:pt x="54" y="76"/>
                </a:cubicBezTo>
                <a:cubicBezTo>
                  <a:pt x="54" y="74"/>
                  <a:pt x="56" y="73"/>
                  <a:pt x="58" y="73"/>
                </a:cubicBezTo>
                <a:cubicBezTo>
                  <a:pt x="60" y="73"/>
                  <a:pt x="61" y="74"/>
                  <a:pt x="61" y="76"/>
                </a:cubicBezTo>
                <a:cubicBezTo>
                  <a:pt x="61" y="78"/>
                  <a:pt x="60" y="79"/>
                  <a:pt x="58" y="79"/>
                </a:cubicBezTo>
                <a:close/>
                <a:moveTo>
                  <a:pt x="59" y="52"/>
                </a:moveTo>
                <a:cubicBezTo>
                  <a:pt x="57" y="52"/>
                  <a:pt x="56" y="51"/>
                  <a:pt x="56" y="49"/>
                </a:cubicBezTo>
                <a:cubicBezTo>
                  <a:pt x="56" y="47"/>
                  <a:pt x="57" y="45"/>
                  <a:pt x="59" y="45"/>
                </a:cubicBezTo>
                <a:cubicBezTo>
                  <a:pt x="61" y="45"/>
                  <a:pt x="62" y="47"/>
                  <a:pt x="62" y="49"/>
                </a:cubicBezTo>
                <a:cubicBezTo>
                  <a:pt x="62" y="51"/>
                  <a:pt x="61" y="52"/>
                  <a:pt x="59" y="5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9" name="Google Shape;1449;p70"/>
          <p:cNvGrpSpPr/>
          <p:nvPr/>
        </p:nvGrpSpPr>
        <p:grpSpPr>
          <a:xfrm>
            <a:off x="5945163" y="2867325"/>
            <a:ext cx="430220" cy="422235"/>
            <a:chOff x="5940413" y="2867325"/>
            <a:chExt cx="430220" cy="422235"/>
          </a:xfrm>
        </p:grpSpPr>
        <p:sp>
          <p:nvSpPr>
            <p:cNvPr id="1450" name="Google Shape;1450;p70"/>
            <p:cNvSpPr/>
            <p:nvPr/>
          </p:nvSpPr>
          <p:spPr>
            <a:xfrm>
              <a:off x="5940413" y="3207050"/>
              <a:ext cx="87356" cy="82510"/>
            </a:xfrm>
            <a:custGeom>
              <a:avLst/>
              <a:gdLst/>
              <a:ahLst/>
              <a:cxnLst/>
              <a:rect l="l" t="t" r="r" b="b"/>
              <a:pathLst>
                <a:path w="23" h="22" extrusionOk="0">
                  <a:moveTo>
                    <a:pt x="4" y="4"/>
                  </a:moveTo>
                  <a:cubicBezTo>
                    <a:pt x="0" y="8"/>
                    <a:pt x="0" y="15"/>
                    <a:pt x="4" y="19"/>
                  </a:cubicBezTo>
                  <a:cubicBezTo>
                    <a:pt x="6" y="21"/>
                    <a:pt x="9" y="22"/>
                    <a:pt x="12" y="22"/>
                  </a:cubicBezTo>
                  <a:cubicBezTo>
                    <a:pt x="15" y="22"/>
                    <a:pt x="17" y="21"/>
                    <a:pt x="19" y="19"/>
                  </a:cubicBezTo>
                  <a:cubicBezTo>
                    <a:pt x="23" y="15"/>
                    <a:pt x="23" y="15"/>
                    <a:pt x="23" y="15"/>
                  </a:cubicBezTo>
                  <a:cubicBezTo>
                    <a:pt x="8" y="0"/>
                    <a:pt x="8" y="0"/>
                    <a:pt x="8" y="0"/>
                  </a:cubicBezTo>
                  <a:lnTo>
                    <a:pt x="4"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70"/>
            <p:cNvSpPr/>
            <p:nvPr/>
          </p:nvSpPr>
          <p:spPr>
            <a:xfrm>
              <a:off x="6242038" y="2867325"/>
              <a:ext cx="128595" cy="128595"/>
            </a:xfrm>
            <a:custGeom>
              <a:avLst/>
              <a:gdLst/>
              <a:ahLst/>
              <a:cxnLst/>
              <a:rect l="l" t="t" r="r" b="b"/>
              <a:pathLst>
                <a:path w="34" h="34" extrusionOk="0">
                  <a:moveTo>
                    <a:pt x="34" y="21"/>
                  </a:moveTo>
                  <a:cubicBezTo>
                    <a:pt x="34" y="16"/>
                    <a:pt x="32" y="10"/>
                    <a:pt x="28" y="6"/>
                  </a:cubicBezTo>
                  <a:cubicBezTo>
                    <a:pt x="23" y="2"/>
                    <a:pt x="18" y="0"/>
                    <a:pt x="12" y="0"/>
                  </a:cubicBezTo>
                  <a:cubicBezTo>
                    <a:pt x="8" y="0"/>
                    <a:pt x="3" y="1"/>
                    <a:pt x="0" y="4"/>
                  </a:cubicBezTo>
                  <a:cubicBezTo>
                    <a:pt x="30" y="34"/>
                    <a:pt x="30" y="34"/>
                    <a:pt x="30" y="34"/>
                  </a:cubicBezTo>
                  <a:cubicBezTo>
                    <a:pt x="32" y="30"/>
                    <a:pt x="34" y="26"/>
                    <a:pt x="3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70"/>
            <p:cNvSpPr/>
            <p:nvPr/>
          </p:nvSpPr>
          <p:spPr>
            <a:xfrm>
              <a:off x="5989625" y="2897488"/>
              <a:ext cx="346139" cy="351008"/>
            </a:xfrm>
            <a:custGeom>
              <a:avLst/>
              <a:gdLst/>
              <a:ahLst/>
              <a:cxnLst/>
              <a:rect l="l" t="t" r="r" b="b"/>
              <a:pathLst>
                <a:path w="92" h="93" extrusionOk="0">
                  <a:moveTo>
                    <a:pt x="18" y="44"/>
                  </a:moveTo>
                  <a:cubicBezTo>
                    <a:pt x="17" y="45"/>
                    <a:pt x="17" y="46"/>
                    <a:pt x="17" y="47"/>
                  </a:cubicBezTo>
                  <a:cubicBezTo>
                    <a:pt x="18" y="59"/>
                    <a:pt x="18" y="59"/>
                    <a:pt x="18" y="59"/>
                  </a:cubicBezTo>
                  <a:cubicBezTo>
                    <a:pt x="0" y="78"/>
                    <a:pt x="0" y="78"/>
                    <a:pt x="0" y="78"/>
                  </a:cubicBezTo>
                  <a:cubicBezTo>
                    <a:pt x="15" y="93"/>
                    <a:pt x="15" y="93"/>
                    <a:pt x="15" y="93"/>
                  </a:cubicBezTo>
                  <a:cubicBezTo>
                    <a:pt x="33" y="75"/>
                    <a:pt x="33" y="75"/>
                    <a:pt x="33" y="75"/>
                  </a:cubicBezTo>
                  <a:cubicBezTo>
                    <a:pt x="46" y="76"/>
                    <a:pt x="46" y="76"/>
                    <a:pt x="46" y="76"/>
                  </a:cubicBezTo>
                  <a:cubicBezTo>
                    <a:pt x="47" y="76"/>
                    <a:pt x="48" y="76"/>
                    <a:pt x="48" y="75"/>
                  </a:cubicBezTo>
                  <a:cubicBezTo>
                    <a:pt x="55" y="69"/>
                    <a:pt x="55" y="69"/>
                    <a:pt x="55" y="69"/>
                  </a:cubicBezTo>
                  <a:cubicBezTo>
                    <a:pt x="45" y="59"/>
                    <a:pt x="45" y="59"/>
                    <a:pt x="45" y="59"/>
                  </a:cubicBezTo>
                  <a:cubicBezTo>
                    <a:pt x="43" y="57"/>
                    <a:pt x="43" y="55"/>
                    <a:pt x="45" y="54"/>
                  </a:cubicBezTo>
                  <a:cubicBezTo>
                    <a:pt x="46" y="53"/>
                    <a:pt x="48" y="53"/>
                    <a:pt x="49" y="54"/>
                  </a:cubicBezTo>
                  <a:cubicBezTo>
                    <a:pt x="59" y="64"/>
                    <a:pt x="59" y="64"/>
                    <a:pt x="59" y="64"/>
                  </a:cubicBezTo>
                  <a:cubicBezTo>
                    <a:pt x="64" y="59"/>
                    <a:pt x="64" y="59"/>
                    <a:pt x="64" y="59"/>
                  </a:cubicBezTo>
                  <a:cubicBezTo>
                    <a:pt x="54" y="49"/>
                    <a:pt x="54" y="49"/>
                    <a:pt x="54" y="49"/>
                  </a:cubicBezTo>
                  <a:cubicBezTo>
                    <a:pt x="53" y="48"/>
                    <a:pt x="53" y="46"/>
                    <a:pt x="54" y="45"/>
                  </a:cubicBezTo>
                  <a:cubicBezTo>
                    <a:pt x="55" y="43"/>
                    <a:pt x="57" y="43"/>
                    <a:pt x="59" y="45"/>
                  </a:cubicBezTo>
                  <a:cubicBezTo>
                    <a:pt x="69" y="55"/>
                    <a:pt x="69" y="55"/>
                    <a:pt x="69" y="55"/>
                  </a:cubicBezTo>
                  <a:cubicBezTo>
                    <a:pt x="73" y="50"/>
                    <a:pt x="73" y="50"/>
                    <a:pt x="73" y="50"/>
                  </a:cubicBezTo>
                  <a:cubicBezTo>
                    <a:pt x="63" y="40"/>
                    <a:pt x="63" y="40"/>
                    <a:pt x="63" y="40"/>
                  </a:cubicBezTo>
                  <a:cubicBezTo>
                    <a:pt x="62" y="39"/>
                    <a:pt x="62" y="37"/>
                    <a:pt x="63" y="35"/>
                  </a:cubicBezTo>
                  <a:cubicBezTo>
                    <a:pt x="65" y="34"/>
                    <a:pt x="67" y="34"/>
                    <a:pt x="68" y="35"/>
                  </a:cubicBezTo>
                  <a:cubicBezTo>
                    <a:pt x="78" y="45"/>
                    <a:pt x="78" y="45"/>
                    <a:pt x="78" y="45"/>
                  </a:cubicBezTo>
                  <a:cubicBezTo>
                    <a:pt x="82" y="41"/>
                    <a:pt x="82" y="41"/>
                    <a:pt x="82" y="41"/>
                  </a:cubicBezTo>
                  <a:cubicBezTo>
                    <a:pt x="73" y="31"/>
                    <a:pt x="73" y="31"/>
                    <a:pt x="73" y="31"/>
                  </a:cubicBezTo>
                  <a:cubicBezTo>
                    <a:pt x="71" y="29"/>
                    <a:pt x="71" y="27"/>
                    <a:pt x="73" y="26"/>
                  </a:cubicBezTo>
                  <a:cubicBezTo>
                    <a:pt x="74" y="25"/>
                    <a:pt x="76" y="25"/>
                    <a:pt x="77" y="26"/>
                  </a:cubicBezTo>
                  <a:cubicBezTo>
                    <a:pt x="87" y="36"/>
                    <a:pt x="87" y="36"/>
                    <a:pt x="87" y="36"/>
                  </a:cubicBezTo>
                  <a:cubicBezTo>
                    <a:pt x="92" y="31"/>
                    <a:pt x="92" y="31"/>
                    <a:pt x="92" y="31"/>
                  </a:cubicBezTo>
                  <a:cubicBezTo>
                    <a:pt x="62" y="0"/>
                    <a:pt x="62" y="0"/>
                    <a:pt x="62" y="0"/>
                  </a:cubicBezTo>
                  <a:lnTo>
                    <a:pt x="18" y="44"/>
                  </a:lnTo>
                  <a:close/>
                  <a:moveTo>
                    <a:pt x="67" y="19"/>
                  </a:moveTo>
                  <a:cubicBezTo>
                    <a:pt x="68" y="20"/>
                    <a:pt x="68" y="22"/>
                    <a:pt x="67" y="23"/>
                  </a:cubicBezTo>
                  <a:cubicBezTo>
                    <a:pt x="39" y="51"/>
                    <a:pt x="39" y="51"/>
                    <a:pt x="39" y="51"/>
                  </a:cubicBezTo>
                  <a:cubicBezTo>
                    <a:pt x="39" y="51"/>
                    <a:pt x="38" y="52"/>
                    <a:pt x="37" y="52"/>
                  </a:cubicBezTo>
                  <a:cubicBezTo>
                    <a:pt x="36" y="52"/>
                    <a:pt x="35" y="51"/>
                    <a:pt x="35" y="51"/>
                  </a:cubicBezTo>
                  <a:cubicBezTo>
                    <a:pt x="33" y="49"/>
                    <a:pt x="33" y="47"/>
                    <a:pt x="35" y="46"/>
                  </a:cubicBezTo>
                  <a:cubicBezTo>
                    <a:pt x="62" y="19"/>
                    <a:pt x="62" y="19"/>
                    <a:pt x="62" y="19"/>
                  </a:cubicBezTo>
                  <a:cubicBezTo>
                    <a:pt x="63" y="17"/>
                    <a:pt x="65" y="17"/>
                    <a:pt x="67"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3" name="Google Shape;1453;p70"/>
          <p:cNvGrpSpPr/>
          <p:nvPr/>
        </p:nvGrpSpPr>
        <p:grpSpPr>
          <a:xfrm>
            <a:off x="6616763" y="2848275"/>
            <a:ext cx="369880" cy="427133"/>
            <a:chOff x="6565888" y="2848275"/>
            <a:chExt cx="369880" cy="427133"/>
          </a:xfrm>
        </p:grpSpPr>
        <p:sp>
          <p:nvSpPr>
            <p:cNvPr id="1454" name="Google Shape;1454;p70"/>
            <p:cNvSpPr/>
            <p:nvPr/>
          </p:nvSpPr>
          <p:spPr>
            <a:xfrm>
              <a:off x="6565888" y="2946700"/>
              <a:ext cx="369880" cy="328708"/>
            </a:xfrm>
            <a:custGeom>
              <a:avLst/>
              <a:gdLst/>
              <a:ahLst/>
              <a:cxnLst/>
              <a:rect l="l" t="t" r="r" b="b"/>
              <a:pathLst>
                <a:path w="98" h="87" extrusionOk="0">
                  <a:moveTo>
                    <a:pt x="94" y="0"/>
                  </a:moveTo>
                  <a:cubicBezTo>
                    <a:pt x="85" y="0"/>
                    <a:pt x="85" y="0"/>
                    <a:pt x="85" y="0"/>
                  </a:cubicBezTo>
                  <a:cubicBezTo>
                    <a:pt x="85" y="2"/>
                    <a:pt x="85" y="3"/>
                    <a:pt x="85" y="4"/>
                  </a:cubicBezTo>
                  <a:cubicBezTo>
                    <a:pt x="85" y="23"/>
                    <a:pt x="69" y="40"/>
                    <a:pt x="49" y="40"/>
                  </a:cubicBezTo>
                  <a:cubicBezTo>
                    <a:pt x="29" y="40"/>
                    <a:pt x="13" y="23"/>
                    <a:pt x="13" y="4"/>
                  </a:cubicBezTo>
                  <a:cubicBezTo>
                    <a:pt x="13" y="3"/>
                    <a:pt x="13" y="2"/>
                    <a:pt x="13" y="0"/>
                  </a:cubicBezTo>
                  <a:cubicBezTo>
                    <a:pt x="3" y="0"/>
                    <a:pt x="3" y="0"/>
                    <a:pt x="3" y="0"/>
                  </a:cubicBezTo>
                  <a:cubicBezTo>
                    <a:pt x="2" y="0"/>
                    <a:pt x="0" y="2"/>
                    <a:pt x="0" y="4"/>
                  </a:cubicBezTo>
                  <a:cubicBezTo>
                    <a:pt x="0" y="70"/>
                    <a:pt x="0" y="70"/>
                    <a:pt x="0" y="70"/>
                  </a:cubicBezTo>
                  <a:cubicBezTo>
                    <a:pt x="0" y="79"/>
                    <a:pt x="8" y="87"/>
                    <a:pt x="18" y="87"/>
                  </a:cubicBezTo>
                  <a:cubicBezTo>
                    <a:pt x="80" y="87"/>
                    <a:pt x="80" y="87"/>
                    <a:pt x="80" y="87"/>
                  </a:cubicBezTo>
                  <a:cubicBezTo>
                    <a:pt x="90" y="87"/>
                    <a:pt x="98" y="79"/>
                    <a:pt x="98" y="70"/>
                  </a:cubicBezTo>
                  <a:cubicBezTo>
                    <a:pt x="98" y="4"/>
                    <a:pt x="98" y="4"/>
                    <a:pt x="98" y="4"/>
                  </a:cubicBezTo>
                  <a:cubicBezTo>
                    <a:pt x="98" y="2"/>
                    <a:pt x="96" y="0"/>
                    <a:pt x="94" y="0"/>
                  </a:cubicBezTo>
                  <a:close/>
                  <a:moveTo>
                    <a:pt x="52" y="75"/>
                  </a:moveTo>
                  <a:cubicBezTo>
                    <a:pt x="52" y="77"/>
                    <a:pt x="51" y="78"/>
                    <a:pt x="49" y="78"/>
                  </a:cubicBezTo>
                  <a:cubicBezTo>
                    <a:pt x="47" y="78"/>
                    <a:pt x="46" y="77"/>
                    <a:pt x="46" y="75"/>
                  </a:cubicBezTo>
                  <a:cubicBezTo>
                    <a:pt x="46" y="52"/>
                    <a:pt x="46" y="52"/>
                    <a:pt x="46" y="52"/>
                  </a:cubicBezTo>
                  <a:cubicBezTo>
                    <a:pt x="46" y="50"/>
                    <a:pt x="47" y="49"/>
                    <a:pt x="49" y="49"/>
                  </a:cubicBezTo>
                  <a:cubicBezTo>
                    <a:pt x="51" y="49"/>
                    <a:pt x="52" y="50"/>
                    <a:pt x="52" y="52"/>
                  </a:cubicBezTo>
                  <a:lnTo>
                    <a:pt x="52" y="7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70"/>
            <p:cNvSpPr/>
            <p:nvPr/>
          </p:nvSpPr>
          <p:spPr>
            <a:xfrm>
              <a:off x="6740513" y="2946700"/>
              <a:ext cx="22217" cy="26976"/>
            </a:xfrm>
            <a:custGeom>
              <a:avLst/>
              <a:gdLst/>
              <a:ahLst/>
              <a:cxnLst/>
              <a:rect l="l" t="t" r="r" b="b"/>
              <a:pathLst>
                <a:path w="6" h="7" extrusionOk="0">
                  <a:moveTo>
                    <a:pt x="0" y="4"/>
                  </a:moveTo>
                  <a:cubicBezTo>
                    <a:pt x="0" y="6"/>
                    <a:pt x="1" y="7"/>
                    <a:pt x="3" y="7"/>
                  </a:cubicBezTo>
                  <a:cubicBezTo>
                    <a:pt x="5" y="7"/>
                    <a:pt x="6" y="6"/>
                    <a:pt x="6" y="4"/>
                  </a:cubicBezTo>
                  <a:cubicBezTo>
                    <a:pt x="6" y="3"/>
                    <a:pt x="6" y="2"/>
                    <a:pt x="5" y="1"/>
                  </a:cubicBezTo>
                  <a:cubicBezTo>
                    <a:pt x="5" y="1"/>
                    <a:pt x="5" y="1"/>
                    <a:pt x="5" y="1"/>
                  </a:cubicBezTo>
                  <a:cubicBezTo>
                    <a:pt x="5" y="1"/>
                    <a:pt x="5" y="1"/>
                    <a:pt x="5" y="1"/>
                  </a:cubicBezTo>
                  <a:cubicBezTo>
                    <a:pt x="5" y="1"/>
                    <a:pt x="4" y="0"/>
                    <a:pt x="3" y="0"/>
                  </a:cubicBezTo>
                  <a:cubicBezTo>
                    <a:pt x="1" y="0"/>
                    <a:pt x="0" y="2"/>
                    <a:pt x="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70"/>
            <p:cNvSpPr/>
            <p:nvPr/>
          </p:nvSpPr>
          <p:spPr>
            <a:xfrm>
              <a:off x="6642088" y="2848275"/>
              <a:ext cx="219138" cy="222214"/>
            </a:xfrm>
            <a:custGeom>
              <a:avLst/>
              <a:gdLst/>
              <a:ahLst/>
              <a:cxnLst/>
              <a:rect l="l" t="t" r="r" b="b"/>
              <a:pathLst>
                <a:path w="58" h="59" extrusionOk="0">
                  <a:moveTo>
                    <a:pt x="0" y="30"/>
                  </a:moveTo>
                  <a:cubicBezTo>
                    <a:pt x="0" y="46"/>
                    <a:pt x="13" y="59"/>
                    <a:pt x="29" y="59"/>
                  </a:cubicBezTo>
                  <a:cubicBezTo>
                    <a:pt x="45" y="59"/>
                    <a:pt x="58" y="46"/>
                    <a:pt x="58" y="30"/>
                  </a:cubicBezTo>
                  <a:cubicBezTo>
                    <a:pt x="58" y="14"/>
                    <a:pt x="45" y="0"/>
                    <a:pt x="29" y="0"/>
                  </a:cubicBezTo>
                  <a:cubicBezTo>
                    <a:pt x="13" y="0"/>
                    <a:pt x="0" y="14"/>
                    <a:pt x="0" y="30"/>
                  </a:cubicBezTo>
                  <a:close/>
                  <a:moveTo>
                    <a:pt x="29" y="20"/>
                  </a:moveTo>
                  <a:cubicBezTo>
                    <a:pt x="31" y="20"/>
                    <a:pt x="32" y="20"/>
                    <a:pt x="33" y="21"/>
                  </a:cubicBezTo>
                  <a:cubicBezTo>
                    <a:pt x="37" y="17"/>
                    <a:pt x="37" y="17"/>
                    <a:pt x="37" y="17"/>
                  </a:cubicBezTo>
                  <a:cubicBezTo>
                    <a:pt x="38" y="16"/>
                    <a:pt x="40" y="16"/>
                    <a:pt x="42" y="17"/>
                  </a:cubicBezTo>
                  <a:cubicBezTo>
                    <a:pt x="43" y="18"/>
                    <a:pt x="43" y="21"/>
                    <a:pt x="42" y="22"/>
                  </a:cubicBezTo>
                  <a:cubicBezTo>
                    <a:pt x="38" y="25"/>
                    <a:pt x="38" y="25"/>
                    <a:pt x="38" y="25"/>
                  </a:cubicBezTo>
                  <a:cubicBezTo>
                    <a:pt x="39" y="27"/>
                    <a:pt x="39" y="28"/>
                    <a:pt x="39" y="30"/>
                  </a:cubicBezTo>
                  <a:cubicBezTo>
                    <a:pt x="39" y="35"/>
                    <a:pt x="34" y="40"/>
                    <a:pt x="29" y="40"/>
                  </a:cubicBezTo>
                  <a:cubicBezTo>
                    <a:pt x="24" y="40"/>
                    <a:pt x="19" y="35"/>
                    <a:pt x="19" y="30"/>
                  </a:cubicBezTo>
                  <a:cubicBezTo>
                    <a:pt x="19" y="24"/>
                    <a:pt x="24" y="20"/>
                    <a:pt x="29"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7" name="Google Shape;1457;p70"/>
          <p:cNvGrpSpPr/>
          <p:nvPr/>
        </p:nvGrpSpPr>
        <p:grpSpPr>
          <a:xfrm>
            <a:off x="7242313" y="2851450"/>
            <a:ext cx="323906" cy="427038"/>
            <a:chOff x="7108813" y="2851450"/>
            <a:chExt cx="323906" cy="427038"/>
          </a:xfrm>
        </p:grpSpPr>
        <p:sp>
          <p:nvSpPr>
            <p:cNvPr id="1458" name="Google Shape;1458;p70"/>
            <p:cNvSpPr/>
            <p:nvPr/>
          </p:nvSpPr>
          <p:spPr>
            <a:xfrm>
              <a:off x="7108813" y="3037188"/>
              <a:ext cx="323906" cy="241300"/>
            </a:xfrm>
            <a:custGeom>
              <a:avLst/>
              <a:gdLst/>
              <a:ahLst/>
              <a:cxnLst/>
              <a:rect l="l" t="t" r="r" b="b"/>
              <a:pathLst>
                <a:path w="86" h="64" extrusionOk="0">
                  <a:moveTo>
                    <a:pt x="76" y="6"/>
                  </a:moveTo>
                  <a:cubicBezTo>
                    <a:pt x="73" y="3"/>
                    <a:pt x="70" y="1"/>
                    <a:pt x="67" y="0"/>
                  </a:cubicBezTo>
                  <a:cubicBezTo>
                    <a:pt x="66" y="1"/>
                    <a:pt x="64" y="3"/>
                    <a:pt x="62" y="4"/>
                  </a:cubicBezTo>
                  <a:cubicBezTo>
                    <a:pt x="62" y="25"/>
                    <a:pt x="62" y="25"/>
                    <a:pt x="62" y="25"/>
                  </a:cubicBezTo>
                  <a:cubicBezTo>
                    <a:pt x="68" y="27"/>
                    <a:pt x="73" y="33"/>
                    <a:pt x="73" y="41"/>
                  </a:cubicBezTo>
                  <a:cubicBezTo>
                    <a:pt x="73" y="47"/>
                    <a:pt x="73" y="47"/>
                    <a:pt x="73" y="47"/>
                  </a:cubicBezTo>
                  <a:cubicBezTo>
                    <a:pt x="73" y="49"/>
                    <a:pt x="71" y="50"/>
                    <a:pt x="69" y="50"/>
                  </a:cubicBezTo>
                  <a:cubicBezTo>
                    <a:pt x="65" y="50"/>
                    <a:pt x="65" y="50"/>
                    <a:pt x="65" y="50"/>
                  </a:cubicBezTo>
                  <a:cubicBezTo>
                    <a:pt x="63" y="50"/>
                    <a:pt x="62" y="49"/>
                    <a:pt x="62" y="47"/>
                  </a:cubicBezTo>
                  <a:cubicBezTo>
                    <a:pt x="62" y="45"/>
                    <a:pt x="63" y="44"/>
                    <a:pt x="65" y="44"/>
                  </a:cubicBezTo>
                  <a:cubicBezTo>
                    <a:pt x="66" y="44"/>
                    <a:pt x="66" y="44"/>
                    <a:pt x="66" y="44"/>
                  </a:cubicBezTo>
                  <a:cubicBezTo>
                    <a:pt x="66" y="41"/>
                    <a:pt x="66" y="41"/>
                    <a:pt x="66" y="41"/>
                  </a:cubicBezTo>
                  <a:cubicBezTo>
                    <a:pt x="66" y="39"/>
                    <a:pt x="65" y="32"/>
                    <a:pt x="58" y="32"/>
                  </a:cubicBezTo>
                  <a:cubicBezTo>
                    <a:pt x="52" y="32"/>
                    <a:pt x="51" y="39"/>
                    <a:pt x="51" y="41"/>
                  </a:cubicBezTo>
                  <a:cubicBezTo>
                    <a:pt x="51" y="44"/>
                    <a:pt x="51" y="44"/>
                    <a:pt x="51" y="44"/>
                  </a:cubicBezTo>
                  <a:cubicBezTo>
                    <a:pt x="52" y="44"/>
                    <a:pt x="52" y="44"/>
                    <a:pt x="52" y="44"/>
                  </a:cubicBezTo>
                  <a:cubicBezTo>
                    <a:pt x="54" y="44"/>
                    <a:pt x="55" y="46"/>
                    <a:pt x="55" y="47"/>
                  </a:cubicBezTo>
                  <a:cubicBezTo>
                    <a:pt x="55" y="49"/>
                    <a:pt x="54" y="51"/>
                    <a:pt x="52" y="51"/>
                  </a:cubicBezTo>
                  <a:cubicBezTo>
                    <a:pt x="48" y="51"/>
                    <a:pt x="48" y="51"/>
                    <a:pt x="48" y="51"/>
                  </a:cubicBezTo>
                  <a:cubicBezTo>
                    <a:pt x="46" y="51"/>
                    <a:pt x="44" y="49"/>
                    <a:pt x="44" y="47"/>
                  </a:cubicBezTo>
                  <a:cubicBezTo>
                    <a:pt x="44" y="41"/>
                    <a:pt x="44" y="41"/>
                    <a:pt x="44" y="41"/>
                  </a:cubicBezTo>
                  <a:cubicBezTo>
                    <a:pt x="44" y="33"/>
                    <a:pt x="49" y="27"/>
                    <a:pt x="55" y="25"/>
                  </a:cubicBezTo>
                  <a:cubicBezTo>
                    <a:pt x="55" y="8"/>
                    <a:pt x="55" y="8"/>
                    <a:pt x="55" y="8"/>
                  </a:cubicBezTo>
                  <a:cubicBezTo>
                    <a:pt x="52" y="10"/>
                    <a:pt x="47" y="10"/>
                    <a:pt x="43" y="10"/>
                  </a:cubicBezTo>
                  <a:cubicBezTo>
                    <a:pt x="39" y="10"/>
                    <a:pt x="35" y="10"/>
                    <a:pt x="31" y="8"/>
                  </a:cubicBezTo>
                  <a:cubicBezTo>
                    <a:pt x="31" y="18"/>
                    <a:pt x="31" y="18"/>
                    <a:pt x="31" y="18"/>
                  </a:cubicBezTo>
                  <a:cubicBezTo>
                    <a:pt x="35" y="19"/>
                    <a:pt x="38" y="23"/>
                    <a:pt x="38" y="27"/>
                  </a:cubicBezTo>
                  <a:cubicBezTo>
                    <a:pt x="38" y="32"/>
                    <a:pt x="33" y="37"/>
                    <a:pt x="28" y="37"/>
                  </a:cubicBezTo>
                  <a:cubicBezTo>
                    <a:pt x="22" y="37"/>
                    <a:pt x="18" y="32"/>
                    <a:pt x="18" y="27"/>
                  </a:cubicBezTo>
                  <a:cubicBezTo>
                    <a:pt x="18" y="22"/>
                    <a:pt x="21" y="19"/>
                    <a:pt x="24" y="17"/>
                  </a:cubicBezTo>
                  <a:cubicBezTo>
                    <a:pt x="24" y="5"/>
                    <a:pt x="24" y="5"/>
                    <a:pt x="24" y="5"/>
                  </a:cubicBezTo>
                  <a:cubicBezTo>
                    <a:pt x="22" y="3"/>
                    <a:pt x="20" y="2"/>
                    <a:pt x="19" y="0"/>
                  </a:cubicBezTo>
                  <a:cubicBezTo>
                    <a:pt x="16" y="1"/>
                    <a:pt x="13" y="3"/>
                    <a:pt x="11" y="6"/>
                  </a:cubicBezTo>
                  <a:cubicBezTo>
                    <a:pt x="4" y="12"/>
                    <a:pt x="0" y="20"/>
                    <a:pt x="0" y="27"/>
                  </a:cubicBezTo>
                  <a:cubicBezTo>
                    <a:pt x="0" y="61"/>
                    <a:pt x="0" y="61"/>
                    <a:pt x="0" y="61"/>
                  </a:cubicBezTo>
                  <a:cubicBezTo>
                    <a:pt x="0" y="61"/>
                    <a:pt x="0" y="62"/>
                    <a:pt x="1" y="63"/>
                  </a:cubicBezTo>
                  <a:cubicBezTo>
                    <a:pt x="2" y="63"/>
                    <a:pt x="3" y="64"/>
                    <a:pt x="3" y="64"/>
                  </a:cubicBezTo>
                  <a:cubicBezTo>
                    <a:pt x="3" y="64"/>
                    <a:pt x="3" y="64"/>
                    <a:pt x="3" y="64"/>
                  </a:cubicBezTo>
                  <a:cubicBezTo>
                    <a:pt x="82" y="64"/>
                    <a:pt x="82" y="64"/>
                    <a:pt x="82" y="64"/>
                  </a:cubicBezTo>
                  <a:cubicBezTo>
                    <a:pt x="84" y="64"/>
                    <a:pt x="86" y="62"/>
                    <a:pt x="86" y="60"/>
                  </a:cubicBezTo>
                  <a:cubicBezTo>
                    <a:pt x="86" y="27"/>
                    <a:pt x="86" y="27"/>
                    <a:pt x="86" y="27"/>
                  </a:cubicBezTo>
                  <a:cubicBezTo>
                    <a:pt x="86" y="20"/>
                    <a:pt x="82" y="12"/>
                    <a:pt x="76" y="6"/>
                  </a:cubicBezTo>
                  <a:close/>
                  <a:moveTo>
                    <a:pt x="28" y="50"/>
                  </a:moveTo>
                  <a:cubicBezTo>
                    <a:pt x="26" y="50"/>
                    <a:pt x="24" y="48"/>
                    <a:pt x="24" y="47"/>
                  </a:cubicBezTo>
                  <a:cubicBezTo>
                    <a:pt x="24" y="45"/>
                    <a:pt x="26" y="43"/>
                    <a:pt x="28" y="43"/>
                  </a:cubicBezTo>
                  <a:cubicBezTo>
                    <a:pt x="29" y="43"/>
                    <a:pt x="31" y="45"/>
                    <a:pt x="31" y="47"/>
                  </a:cubicBezTo>
                  <a:cubicBezTo>
                    <a:pt x="31" y="48"/>
                    <a:pt x="29" y="50"/>
                    <a:pt x="28"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70"/>
            <p:cNvSpPr/>
            <p:nvPr/>
          </p:nvSpPr>
          <p:spPr>
            <a:xfrm>
              <a:off x="7199301" y="31276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70"/>
            <p:cNvSpPr/>
            <p:nvPr/>
          </p:nvSpPr>
          <p:spPr>
            <a:xfrm>
              <a:off x="7215176" y="2851450"/>
              <a:ext cx="153932" cy="109569"/>
            </a:xfrm>
            <a:custGeom>
              <a:avLst/>
              <a:gdLst/>
              <a:ahLst/>
              <a:cxnLst/>
              <a:rect l="l" t="t" r="r" b="b"/>
              <a:pathLst>
                <a:path w="41" h="29" extrusionOk="0">
                  <a:moveTo>
                    <a:pt x="13" y="23"/>
                  </a:moveTo>
                  <a:cubicBezTo>
                    <a:pt x="19" y="27"/>
                    <a:pt x="26" y="29"/>
                    <a:pt x="34" y="28"/>
                  </a:cubicBezTo>
                  <a:cubicBezTo>
                    <a:pt x="35" y="28"/>
                    <a:pt x="39" y="28"/>
                    <a:pt x="41" y="27"/>
                  </a:cubicBezTo>
                  <a:cubicBezTo>
                    <a:pt x="41" y="27"/>
                    <a:pt x="41" y="27"/>
                    <a:pt x="41" y="27"/>
                  </a:cubicBezTo>
                  <a:cubicBezTo>
                    <a:pt x="41" y="12"/>
                    <a:pt x="29" y="0"/>
                    <a:pt x="15" y="0"/>
                  </a:cubicBezTo>
                  <a:cubicBezTo>
                    <a:pt x="9" y="0"/>
                    <a:pt x="4" y="2"/>
                    <a:pt x="0" y="5"/>
                  </a:cubicBezTo>
                  <a:cubicBezTo>
                    <a:pt x="2" y="12"/>
                    <a:pt x="7" y="19"/>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70"/>
            <p:cNvSpPr/>
            <p:nvPr/>
          </p:nvSpPr>
          <p:spPr>
            <a:xfrm>
              <a:off x="7173901" y="2889550"/>
              <a:ext cx="192084" cy="161953"/>
            </a:xfrm>
            <a:custGeom>
              <a:avLst/>
              <a:gdLst/>
              <a:ahLst/>
              <a:cxnLst/>
              <a:rect l="l" t="t" r="r" b="b"/>
              <a:pathLst>
                <a:path w="51" h="43" extrusionOk="0">
                  <a:moveTo>
                    <a:pt x="26" y="43"/>
                  </a:moveTo>
                  <a:cubicBezTo>
                    <a:pt x="38" y="43"/>
                    <a:pt x="48" y="35"/>
                    <a:pt x="51" y="25"/>
                  </a:cubicBezTo>
                  <a:cubicBezTo>
                    <a:pt x="49" y="25"/>
                    <a:pt x="47" y="25"/>
                    <a:pt x="46" y="26"/>
                  </a:cubicBezTo>
                  <a:cubicBezTo>
                    <a:pt x="44" y="26"/>
                    <a:pt x="43" y="26"/>
                    <a:pt x="42" y="26"/>
                  </a:cubicBezTo>
                  <a:cubicBezTo>
                    <a:pt x="34" y="26"/>
                    <a:pt x="26" y="23"/>
                    <a:pt x="20" y="19"/>
                  </a:cubicBezTo>
                  <a:cubicBezTo>
                    <a:pt x="13" y="14"/>
                    <a:pt x="8" y="8"/>
                    <a:pt x="5" y="0"/>
                  </a:cubicBezTo>
                  <a:cubicBezTo>
                    <a:pt x="2" y="5"/>
                    <a:pt x="0" y="10"/>
                    <a:pt x="0" y="17"/>
                  </a:cubicBezTo>
                  <a:cubicBezTo>
                    <a:pt x="0" y="31"/>
                    <a:pt x="11" y="43"/>
                    <a:pt x="26"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2" name="Google Shape;1462;p70"/>
          <p:cNvSpPr/>
          <p:nvPr/>
        </p:nvSpPr>
        <p:spPr>
          <a:xfrm>
            <a:off x="2757350" y="3505500"/>
            <a:ext cx="433586" cy="430268"/>
          </a:xfrm>
          <a:custGeom>
            <a:avLst/>
            <a:gdLst/>
            <a:ahLst/>
            <a:cxnLst/>
            <a:rect l="l" t="t" r="r" b="b"/>
            <a:pathLst>
              <a:path w="115" h="114" extrusionOk="0">
                <a:moveTo>
                  <a:pt x="110" y="20"/>
                </a:moveTo>
                <a:cubicBezTo>
                  <a:pt x="107" y="17"/>
                  <a:pt x="104" y="16"/>
                  <a:pt x="100" y="15"/>
                </a:cubicBezTo>
                <a:cubicBezTo>
                  <a:pt x="100" y="12"/>
                  <a:pt x="98" y="8"/>
                  <a:pt x="96" y="6"/>
                </a:cubicBezTo>
                <a:cubicBezTo>
                  <a:pt x="89" y="0"/>
                  <a:pt x="79" y="0"/>
                  <a:pt x="73" y="6"/>
                </a:cubicBezTo>
                <a:cubicBezTo>
                  <a:pt x="67" y="12"/>
                  <a:pt x="66" y="21"/>
                  <a:pt x="71" y="27"/>
                </a:cubicBezTo>
                <a:cubicBezTo>
                  <a:pt x="28" y="70"/>
                  <a:pt x="28" y="70"/>
                  <a:pt x="28" y="70"/>
                </a:cubicBezTo>
                <a:cubicBezTo>
                  <a:pt x="22" y="66"/>
                  <a:pt x="13" y="66"/>
                  <a:pt x="7" y="72"/>
                </a:cubicBezTo>
                <a:cubicBezTo>
                  <a:pt x="0" y="78"/>
                  <a:pt x="0" y="88"/>
                  <a:pt x="7" y="95"/>
                </a:cubicBezTo>
                <a:cubicBezTo>
                  <a:pt x="9" y="97"/>
                  <a:pt x="13" y="99"/>
                  <a:pt x="16" y="99"/>
                </a:cubicBezTo>
                <a:cubicBezTo>
                  <a:pt x="17" y="103"/>
                  <a:pt x="18" y="106"/>
                  <a:pt x="21" y="109"/>
                </a:cubicBezTo>
                <a:cubicBezTo>
                  <a:pt x="24" y="112"/>
                  <a:pt x="28" y="114"/>
                  <a:pt x="32" y="114"/>
                </a:cubicBezTo>
                <a:cubicBezTo>
                  <a:pt x="37" y="114"/>
                  <a:pt x="41" y="112"/>
                  <a:pt x="44" y="109"/>
                </a:cubicBezTo>
                <a:cubicBezTo>
                  <a:pt x="50" y="103"/>
                  <a:pt x="50" y="94"/>
                  <a:pt x="45" y="88"/>
                </a:cubicBezTo>
                <a:cubicBezTo>
                  <a:pt x="88" y="44"/>
                  <a:pt x="88" y="44"/>
                  <a:pt x="88" y="44"/>
                </a:cubicBezTo>
                <a:cubicBezTo>
                  <a:pt x="91" y="47"/>
                  <a:pt x="95" y="48"/>
                  <a:pt x="98" y="48"/>
                </a:cubicBezTo>
                <a:cubicBezTo>
                  <a:pt x="103" y="48"/>
                  <a:pt x="107" y="46"/>
                  <a:pt x="110" y="43"/>
                </a:cubicBezTo>
                <a:cubicBezTo>
                  <a:pt x="113" y="40"/>
                  <a:pt x="115" y="36"/>
                  <a:pt x="115" y="32"/>
                </a:cubicBezTo>
                <a:cubicBezTo>
                  <a:pt x="115" y="27"/>
                  <a:pt x="113" y="23"/>
                  <a:pt x="110"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3" name="Google Shape;1463;p70"/>
          <p:cNvGrpSpPr/>
          <p:nvPr/>
        </p:nvGrpSpPr>
        <p:grpSpPr>
          <a:xfrm>
            <a:off x="3397225" y="3505500"/>
            <a:ext cx="422354" cy="430149"/>
            <a:chOff x="3392475" y="3505500"/>
            <a:chExt cx="422354" cy="430149"/>
          </a:xfrm>
        </p:grpSpPr>
        <p:sp>
          <p:nvSpPr>
            <p:cNvPr id="1464" name="Google Shape;1464;p70"/>
            <p:cNvSpPr/>
            <p:nvPr/>
          </p:nvSpPr>
          <p:spPr>
            <a:xfrm>
              <a:off x="3648063" y="3505500"/>
              <a:ext cx="166767" cy="173069"/>
            </a:xfrm>
            <a:custGeom>
              <a:avLst/>
              <a:gdLst/>
              <a:ahLst/>
              <a:cxnLst/>
              <a:rect l="l" t="t" r="r" b="b"/>
              <a:pathLst>
                <a:path w="44" h="46" extrusionOk="0">
                  <a:moveTo>
                    <a:pt x="15" y="4"/>
                  </a:moveTo>
                  <a:cubicBezTo>
                    <a:pt x="11" y="0"/>
                    <a:pt x="6" y="0"/>
                    <a:pt x="2" y="4"/>
                  </a:cubicBezTo>
                  <a:cubicBezTo>
                    <a:pt x="1" y="5"/>
                    <a:pt x="0" y="8"/>
                    <a:pt x="0" y="10"/>
                  </a:cubicBezTo>
                  <a:cubicBezTo>
                    <a:pt x="0" y="12"/>
                    <a:pt x="1" y="14"/>
                    <a:pt x="2" y="16"/>
                  </a:cubicBezTo>
                  <a:cubicBezTo>
                    <a:pt x="30" y="43"/>
                    <a:pt x="30" y="43"/>
                    <a:pt x="30" y="43"/>
                  </a:cubicBezTo>
                  <a:cubicBezTo>
                    <a:pt x="31" y="45"/>
                    <a:pt x="33" y="46"/>
                    <a:pt x="36" y="46"/>
                  </a:cubicBezTo>
                  <a:cubicBezTo>
                    <a:pt x="38" y="46"/>
                    <a:pt x="40" y="45"/>
                    <a:pt x="42" y="43"/>
                  </a:cubicBezTo>
                  <a:cubicBezTo>
                    <a:pt x="44" y="42"/>
                    <a:pt x="44" y="39"/>
                    <a:pt x="44" y="37"/>
                  </a:cubicBezTo>
                  <a:cubicBezTo>
                    <a:pt x="44" y="35"/>
                    <a:pt x="44" y="32"/>
                    <a:pt x="42" y="31"/>
                  </a:cubicBezTo>
                  <a:lnTo>
                    <a:pt x="15"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70"/>
            <p:cNvSpPr/>
            <p:nvPr/>
          </p:nvSpPr>
          <p:spPr>
            <a:xfrm>
              <a:off x="3392475" y="3588050"/>
              <a:ext cx="346139" cy="347599"/>
            </a:xfrm>
            <a:custGeom>
              <a:avLst/>
              <a:gdLst/>
              <a:ahLst/>
              <a:cxnLst/>
              <a:rect l="l" t="t" r="r" b="b"/>
              <a:pathLst>
                <a:path w="92" h="92" extrusionOk="0">
                  <a:moveTo>
                    <a:pt x="75" y="32"/>
                  </a:moveTo>
                  <a:cubicBezTo>
                    <a:pt x="60" y="16"/>
                    <a:pt x="60" y="16"/>
                    <a:pt x="60" y="16"/>
                  </a:cubicBezTo>
                  <a:cubicBezTo>
                    <a:pt x="72" y="4"/>
                    <a:pt x="72" y="4"/>
                    <a:pt x="72" y="4"/>
                  </a:cubicBezTo>
                  <a:cubicBezTo>
                    <a:pt x="67" y="0"/>
                    <a:pt x="67" y="0"/>
                    <a:pt x="67" y="0"/>
                  </a:cubicBezTo>
                  <a:cubicBezTo>
                    <a:pt x="43" y="24"/>
                    <a:pt x="43" y="24"/>
                    <a:pt x="43" y="24"/>
                  </a:cubicBezTo>
                  <a:cubicBezTo>
                    <a:pt x="43" y="24"/>
                    <a:pt x="42" y="25"/>
                    <a:pt x="42" y="26"/>
                  </a:cubicBezTo>
                  <a:cubicBezTo>
                    <a:pt x="43" y="44"/>
                    <a:pt x="43" y="44"/>
                    <a:pt x="43" y="44"/>
                  </a:cubicBezTo>
                  <a:cubicBezTo>
                    <a:pt x="15" y="72"/>
                    <a:pt x="15" y="72"/>
                    <a:pt x="15" y="72"/>
                  </a:cubicBezTo>
                  <a:cubicBezTo>
                    <a:pt x="15" y="71"/>
                    <a:pt x="15" y="71"/>
                    <a:pt x="15" y="71"/>
                  </a:cubicBezTo>
                  <a:cubicBezTo>
                    <a:pt x="14" y="70"/>
                    <a:pt x="12" y="70"/>
                    <a:pt x="11" y="71"/>
                  </a:cubicBezTo>
                  <a:cubicBezTo>
                    <a:pt x="1" y="77"/>
                    <a:pt x="1" y="77"/>
                    <a:pt x="1" y="77"/>
                  </a:cubicBezTo>
                  <a:cubicBezTo>
                    <a:pt x="1" y="77"/>
                    <a:pt x="0" y="78"/>
                    <a:pt x="0" y="79"/>
                  </a:cubicBezTo>
                  <a:cubicBezTo>
                    <a:pt x="0" y="80"/>
                    <a:pt x="0" y="81"/>
                    <a:pt x="1" y="82"/>
                  </a:cubicBezTo>
                  <a:cubicBezTo>
                    <a:pt x="10" y="91"/>
                    <a:pt x="10" y="91"/>
                    <a:pt x="10" y="91"/>
                  </a:cubicBezTo>
                  <a:cubicBezTo>
                    <a:pt x="10" y="91"/>
                    <a:pt x="11" y="92"/>
                    <a:pt x="12" y="92"/>
                  </a:cubicBezTo>
                  <a:cubicBezTo>
                    <a:pt x="12" y="92"/>
                    <a:pt x="12" y="92"/>
                    <a:pt x="12" y="92"/>
                  </a:cubicBezTo>
                  <a:cubicBezTo>
                    <a:pt x="13" y="92"/>
                    <a:pt x="14" y="91"/>
                    <a:pt x="15" y="90"/>
                  </a:cubicBezTo>
                  <a:cubicBezTo>
                    <a:pt x="21" y="81"/>
                    <a:pt x="21" y="81"/>
                    <a:pt x="21" y="81"/>
                  </a:cubicBezTo>
                  <a:cubicBezTo>
                    <a:pt x="22" y="80"/>
                    <a:pt x="21" y="78"/>
                    <a:pt x="20" y="77"/>
                  </a:cubicBezTo>
                  <a:cubicBezTo>
                    <a:pt x="20" y="76"/>
                    <a:pt x="20" y="76"/>
                    <a:pt x="20" y="76"/>
                  </a:cubicBezTo>
                  <a:cubicBezTo>
                    <a:pt x="47" y="49"/>
                    <a:pt x="47" y="49"/>
                    <a:pt x="47" y="49"/>
                  </a:cubicBezTo>
                  <a:cubicBezTo>
                    <a:pt x="65" y="49"/>
                    <a:pt x="65" y="49"/>
                    <a:pt x="65" y="49"/>
                  </a:cubicBezTo>
                  <a:cubicBezTo>
                    <a:pt x="65" y="49"/>
                    <a:pt x="66" y="49"/>
                    <a:pt x="66" y="49"/>
                  </a:cubicBezTo>
                  <a:cubicBezTo>
                    <a:pt x="66" y="49"/>
                    <a:pt x="67" y="49"/>
                    <a:pt x="68" y="48"/>
                  </a:cubicBezTo>
                  <a:cubicBezTo>
                    <a:pt x="92" y="24"/>
                    <a:pt x="92" y="24"/>
                    <a:pt x="92" y="24"/>
                  </a:cubicBezTo>
                  <a:cubicBezTo>
                    <a:pt x="87" y="20"/>
                    <a:pt x="87" y="20"/>
                    <a:pt x="87" y="20"/>
                  </a:cubicBezTo>
                  <a:lnTo>
                    <a:pt x="75" y="32"/>
                  </a:lnTo>
                  <a:close/>
                  <a:moveTo>
                    <a:pt x="64" y="43"/>
                  </a:moveTo>
                  <a:cubicBezTo>
                    <a:pt x="49" y="42"/>
                    <a:pt x="49" y="42"/>
                    <a:pt x="49" y="42"/>
                  </a:cubicBezTo>
                  <a:cubicBezTo>
                    <a:pt x="49" y="27"/>
                    <a:pt x="49" y="27"/>
                    <a:pt x="49" y="27"/>
                  </a:cubicBezTo>
                  <a:cubicBezTo>
                    <a:pt x="55" y="21"/>
                    <a:pt x="55" y="21"/>
                    <a:pt x="55" y="21"/>
                  </a:cubicBezTo>
                  <a:cubicBezTo>
                    <a:pt x="70" y="37"/>
                    <a:pt x="70" y="37"/>
                    <a:pt x="70" y="37"/>
                  </a:cubicBezTo>
                  <a:lnTo>
                    <a:pt x="64"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6" name="Google Shape;1466;p70"/>
          <p:cNvGrpSpPr/>
          <p:nvPr/>
        </p:nvGrpSpPr>
        <p:grpSpPr>
          <a:xfrm>
            <a:off x="4025875" y="3740450"/>
            <a:ext cx="427037" cy="192084"/>
            <a:chOff x="4021126" y="3740450"/>
            <a:chExt cx="427037" cy="192084"/>
          </a:xfrm>
        </p:grpSpPr>
        <p:sp>
          <p:nvSpPr>
            <p:cNvPr id="1467" name="Google Shape;1467;p70"/>
            <p:cNvSpPr/>
            <p:nvPr/>
          </p:nvSpPr>
          <p:spPr>
            <a:xfrm>
              <a:off x="4210038" y="3740450"/>
              <a:ext cx="49220" cy="192084"/>
            </a:xfrm>
            <a:custGeom>
              <a:avLst/>
              <a:gdLst/>
              <a:ahLst/>
              <a:cxnLst/>
              <a:rect l="l" t="t" r="r" b="b"/>
              <a:pathLst>
                <a:path w="13" h="51" extrusionOk="0">
                  <a:moveTo>
                    <a:pt x="0" y="0"/>
                  </a:moveTo>
                  <a:cubicBezTo>
                    <a:pt x="0" y="50"/>
                    <a:pt x="0" y="50"/>
                    <a:pt x="0" y="50"/>
                  </a:cubicBezTo>
                  <a:cubicBezTo>
                    <a:pt x="2" y="51"/>
                    <a:pt x="4" y="51"/>
                    <a:pt x="6" y="51"/>
                  </a:cubicBezTo>
                  <a:cubicBezTo>
                    <a:pt x="8" y="51"/>
                    <a:pt x="11" y="51"/>
                    <a:pt x="13" y="50"/>
                  </a:cubicBezTo>
                  <a:cubicBezTo>
                    <a:pt x="13" y="0"/>
                    <a:pt x="13" y="0"/>
                    <a:pt x="13" y="0"/>
                  </a:cubicBezTo>
                  <a:cubicBezTo>
                    <a:pt x="8" y="0"/>
                    <a:pt x="4"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70"/>
            <p:cNvSpPr/>
            <p:nvPr/>
          </p:nvSpPr>
          <p:spPr>
            <a:xfrm>
              <a:off x="4135426" y="3746800"/>
              <a:ext cx="47621" cy="180975"/>
            </a:xfrm>
            <a:custGeom>
              <a:avLst/>
              <a:gdLst/>
              <a:ahLst/>
              <a:cxnLst/>
              <a:rect l="l" t="t" r="r" b="b"/>
              <a:pathLst>
                <a:path w="13" h="48" extrusionOk="0">
                  <a:moveTo>
                    <a:pt x="0" y="5"/>
                  </a:moveTo>
                  <a:cubicBezTo>
                    <a:pt x="0" y="44"/>
                    <a:pt x="0" y="44"/>
                    <a:pt x="0" y="44"/>
                  </a:cubicBezTo>
                  <a:cubicBezTo>
                    <a:pt x="4" y="46"/>
                    <a:pt x="9" y="47"/>
                    <a:pt x="13" y="48"/>
                  </a:cubicBezTo>
                  <a:cubicBezTo>
                    <a:pt x="13" y="0"/>
                    <a:pt x="13" y="0"/>
                    <a:pt x="13" y="0"/>
                  </a:cubicBezTo>
                  <a:cubicBezTo>
                    <a:pt x="9" y="1"/>
                    <a:pt x="4"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70"/>
            <p:cNvSpPr/>
            <p:nvPr/>
          </p:nvSpPr>
          <p:spPr>
            <a:xfrm>
              <a:off x="4021126" y="3773788"/>
              <a:ext cx="87356" cy="136589"/>
            </a:xfrm>
            <a:custGeom>
              <a:avLst/>
              <a:gdLst/>
              <a:ahLst/>
              <a:cxnLst/>
              <a:rect l="l" t="t" r="r" b="b"/>
              <a:pathLst>
                <a:path w="23" h="36" extrusionOk="0">
                  <a:moveTo>
                    <a:pt x="18" y="0"/>
                  </a:moveTo>
                  <a:cubicBezTo>
                    <a:pt x="8" y="0"/>
                    <a:pt x="0" y="8"/>
                    <a:pt x="0" y="18"/>
                  </a:cubicBezTo>
                  <a:cubicBezTo>
                    <a:pt x="0" y="28"/>
                    <a:pt x="8" y="36"/>
                    <a:pt x="18" y="36"/>
                  </a:cubicBezTo>
                  <a:cubicBezTo>
                    <a:pt x="23" y="36"/>
                    <a:pt x="23" y="36"/>
                    <a:pt x="23" y="36"/>
                  </a:cubicBezTo>
                  <a:cubicBezTo>
                    <a:pt x="23" y="0"/>
                    <a:pt x="23" y="0"/>
                    <a:pt x="23" y="0"/>
                  </a:cubicBezTo>
                  <a:lnTo>
                    <a:pt x="1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70"/>
            <p:cNvSpPr/>
            <p:nvPr/>
          </p:nvSpPr>
          <p:spPr>
            <a:xfrm>
              <a:off x="4357675" y="3773788"/>
              <a:ext cx="90488" cy="136589"/>
            </a:xfrm>
            <a:custGeom>
              <a:avLst/>
              <a:gdLst/>
              <a:ahLst/>
              <a:cxnLst/>
              <a:rect l="l" t="t" r="r" b="b"/>
              <a:pathLst>
                <a:path w="24" h="36" extrusionOk="0">
                  <a:moveTo>
                    <a:pt x="5" y="0"/>
                  </a:moveTo>
                  <a:cubicBezTo>
                    <a:pt x="0" y="0"/>
                    <a:pt x="0" y="0"/>
                    <a:pt x="0" y="0"/>
                  </a:cubicBezTo>
                  <a:cubicBezTo>
                    <a:pt x="0" y="36"/>
                    <a:pt x="0" y="36"/>
                    <a:pt x="0" y="36"/>
                  </a:cubicBezTo>
                  <a:cubicBezTo>
                    <a:pt x="5" y="36"/>
                    <a:pt x="5" y="36"/>
                    <a:pt x="5" y="36"/>
                  </a:cubicBezTo>
                  <a:cubicBezTo>
                    <a:pt x="15" y="36"/>
                    <a:pt x="24" y="28"/>
                    <a:pt x="24" y="18"/>
                  </a:cubicBezTo>
                  <a:cubicBezTo>
                    <a:pt x="24" y="8"/>
                    <a:pt x="1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70"/>
            <p:cNvSpPr/>
            <p:nvPr/>
          </p:nvSpPr>
          <p:spPr>
            <a:xfrm>
              <a:off x="4281476" y="3746800"/>
              <a:ext cx="52395" cy="180975"/>
            </a:xfrm>
            <a:custGeom>
              <a:avLst/>
              <a:gdLst/>
              <a:ahLst/>
              <a:cxnLst/>
              <a:rect l="l" t="t" r="r" b="b"/>
              <a:pathLst>
                <a:path w="14" h="48" extrusionOk="0">
                  <a:moveTo>
                    <a:pt x="0" y="0"/>
                  </a:moveTo>
                  <a:cubicBezTo>
                    <a:pt x="0" y="48"/>
                    <a:pt x="0" y="48"/>
                    <a:pt x="0" y="48"/>
                  </a:cubicBezTo>
                  <a:cubicBezTo>
                    <a:pt x="5" y="47"/>
                    <a:pt x="9" y="46"/>
                    <a:pt x="14" y="44"/>
                  </a:cubicBezTo>
                  <a:cubicBezTo>
                    <a:pt x="14" y="5"/>
                    <a:pt x="14" y="5"/>
                    <a:pt x="14" y="5"/>
                  </a:cubicBezTo>
                  <a:cubicBezTo>
                    <a:pt x="9" y="2"/>
                    <a:pt x="5" y="1"/>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2" name="Google Shape;1472;p70"/>
          <p:cNvGrpSpPr/>
          <p:nvPr/>
        </p:nvGrpSpPr>
        <p:grpSpPr>
          <a:xfrm>
            <a:off x="5281588" y="3505500"/>
            <a:ext cx="422275" cy="422275"/>
            <a:chOff x="5276838" y="3505500"/>
            <a:chExt cx="422275" cy="422275"/>
          </a:xfrm>
        </p:grpSpPr>
        <p:sp>
          <p:nvSpPr>
            <p:cNvPr id="1473" name="Google Shape;1473;p70"/>
            <p:cNvSpPr/>
            <p:nvPr/>
          </p:nvSpPr>
          <p:spPr>
            <a:xfrm>
              <a:off x="5276838" y="3505500"/>
              <a:ext cx="422275" cy="422275"/>
            </a:xfrm>
            <a:custGeom>
              <a:avLst/>
              <a:gdLst/>
              <a:ahLst/>
              <a:cxnLst/>
              <a:rect l="l" t="t" r="r" b="b"/>
              <a:pathLst>
                <a:path w="112" h="112" extrusionOk="0">
                  <a:moveTo>
                    <a:pt x="112" y="56"/>
                  </a:moveTo>
                  <a:cubicBezTo>
                    <a:pt x="112" y="47"/>
                    <a:pt x="106" y="40"/>
                    <a:pt x="98" y="39"/>
                  </a:cubicBezTo>
                  <a:cubicBezTo>
                    <a:pt x="100" y="36"/>
                    <a:pt x="101" y="32"/>
                    <a:pt x="101" y="29"/>
                  </a:cubicBezTo>
                  <a:cubicBezTo>
                    <a:pt x="101" y="24"/>
                    <a:pt x="99" y="20"/>
                    <a:pt x="96" y="16"/>
                  </a:cubicBezTo>
                  <a:cubicBezTo>
                    <a:pt x="93" y="13"/>
                    <a:pt x="88" y="11"/>
                    <a:pt x="83" y="11"/>
                  </a:cubicBezTo>
                  <a:cubicBezTo>
                    <a:pt x="83" y="11"/>
                    <a:pt x="83" y="11"/>
                    <a:pt x="83" y="11"/>
                  </a:cubicBezTo>
                  <a:cubicBezTo>
                    <a:pt x="80" y="11"/>
                    <a:pt x="76" y="12"/>
                    <a:pt x="73" y="14"/>
                  </a:cubicBezTo>
                  <a:cubicBezTo>
                    <a:pt x="72" y="6"/>
                    <a:pt x="65" y="0"/>
                    <a:pt x="56" y="0"/>
                  </a:cubicBezTo>
                  <a:cubicBezTo>
                    <a:pt x="47" y="0"/>
                    <a:pt x="40" y="6"/>
                    <a:pt x="39" y="14"/>
                  </a:cubicBezTo>
                  <a:cubicBezTo>
                    <a:pt x="36" y="12"/>
                    <a:pt x="32" y="11"/>
                    <a:pt x="29" y="11"/>
                  </a:cubicBezTo>
                  <a:cubicBezTo>
                    <a:pt x="24" y="11"/>
                    <a:pt x="20" y="13"/>
                    <a:pt x="16" y="16"/>
                  </a:cubicBezTo>
                  <a:cubicBezTo>
                    <a:pt x="13" y="20"/>
                    <a:pt x="11" y="24"/>
                    <a:pt x="11" y="29"/>
                  </a:cubicBezTo>
                  <a:cubicBezTo>
                    <a:pt x="11" y="32"/>
                    <a:pt x="12" y="36"/>
                    <a:pt x="14" y="39"/>
                  </a:cubicBezTo>
                  <a:cubicBezTo>
                    <a:pt x="6" y="40"/>
                    <a:pt x="0" y="47"/>
                    <a:pt x="0" y="56"/>
                  </a:cubicBezTo>
                  <a:cubicBezTo>
                    <a:pt x="0" y="65"/>
                    <a:pt x="6" y="72"/>
                    <a:pt x="14" y="73"/>
                  </a:cubicBezTo>
                  <a:cubicBezTo>
                    <a:pt x="12" y="76"/>
                    <a:pt x="11" y="80"/>
                    <a:pt x="11" y="83"/>
                  </a:cubicBezTo>
                  <a:cubicBezTo>
                    <a:pt x="11" y="88"/>
                    <a:pt x="13" y="93"/>
                    <a:pt x="16" y="96"/>
                  </a:cubicBezTo>
                  <a:cubicBezTo>
                    <a:pt x="20" y="99"/>
                    <a:pt x="24" y="101"/>
                    <a:pt x="29" y="101"/>
                  </a:cubicBezTo>
                  <a:cubicBezTo>
                    <a:pt x="32" y="101"/>
                    <a:pt x="36" y="100"/>
                    <a:pt x="39" y="98"/>
                  </a:cubicBezTo>
                  <a:cubicBezTo>
                    <a:pt x="40" y="106"/>
                    <a:pt x="47" y="112"/>
                    <a:pt x="56" y="112"/>
                  </a:cubicBezTo>
                  <a:cubicBezTo>
                    <a:pt x="65" y="112"/>
                    <a:pt x="72" y="106"/>
                    <a:pt x="73" y="98"/>
                  </a:cubicBezTo>
                  <a:cubicBezTo>
                    <a:pt x="76" y="100"/>
                    <a:pt x="80" y="101"/>
                    <a:pt x="83" y="101"/>
                  </a:cubicBezTo>
                  <a:cubicBezTo>
                    <a:pt x="88" y="101"/>
                    <a:pt x="93" y="99"/>
                    <a:pt x="96" y="96"/>
                  </a:cubicBezTo>
                  <a:cubicBezTo>
                    <a:pt x="99" y="93"/>
                    <a:pt x="101" y="88"/>
                    <a:pt x="101" y="83"/>
                  </a:cubicBezTo>
                  <a:cubicBezTo>
                    <a:pt x="101" y="80"/>
                    <a:pt x="100" y="76"/>
                    <a:pt x="98" y="73"/>
                  </a:cubicBezTo>
                  <a:cubicBezTo>
                    <a:pt x="106" y="72"/>
                    <a:pt x="112" y="65"/>
                    <a:pt x="112" y="56"/>
                  </a:cubicBezTo>
                  <a:close/>
                  <a:moveTo>
                    <a:pt x="94" y="70"/>
                  </a:moveTo>
                  <a:cubicBezTo>
                    <a:pt x="94" y="83"/>
                    <a:pt x="83" y="94"/>
                    <a:pt x="70" y="94"/>
                  </a:cubicBezTo>
                  <a:cubicBezTo>
                    <a:pt x="65" y="94"/>
                    <a:pt x="60" y="92"/>
                    <a:pt x="56" y="89"/>
                  </a:cubicBezTo>
                  <a:cubicBezTo>
                    <a:pt x="52" y="92"/>
                    <a:pt x="47" y="94"/>
                    <a:pt x="42" y="94"/>
                  </a:cubicBezTo>
                  <a:cubicBezTo>
                    <a:pt x="29" y="94"/>
                    <a:pt x="18" y="83"/>
                    <a:pt x="18" y="70"/>
                  </a:cubicBezTo>
                  <a:cubicBezTo>
                    <a:pt x="18" y="65"/>
                    <a:pt x="20" y="60"/>
                    <a:pt x="23" y="56"/>
                  </a:cubicBezTo>
                  <a:cubicBezTo>
                    <a:pt x="20" y="52"/>
                    <a:pt x="18" y="47"/>
                    <a:pt x="18" y="42"/>
                  </a:cubicBezTo>
                  <a:cubicBezTo>
                    <a:pt x="18" y="29"/>
                    <a:pt x="29" y="18"/>
                    <a:pt x="42" y="18"/>
                  </a:cubicBezTo>
                  <a:cubicBezTo>
                    <a:pt x="47" y="18"/>
                    <a:pt x="52" y="20"/>
                    <a:pt x="56" y="23"/>
                  </a:cubicBezTo>
                  <a:cubicBezTo>
                    <a:pt x="60" y="20"/>
                    <a:pt x="65" y="18"/>
                    <a:pt x="70" y="18"/>
                  </a:cubicBezTo>
                  <a:cubicBezTo>
                    <a:pt x="83" y="18"/>
                    <a:pt x="94" y="29"/>
                    <a:pt x="94" y="42"/>
                  </a:cubicBezTo>
                  <a:cubicBezTo>
                    <a:pt x="94" y="47"/>
                    <a:pt x="92" y="52"/>
                    <a:pt x="89" y="56"/>
                  </a:cubicBezTo>
                  <a:cubicBezTo>
                    <a:pt x="92" y="60"/>
                    <a:pt x="94" y="65"/>
                    <a:pt x="94" y="7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70"/>
            <p:cNvSpPr/>
            <p:nvPr/>
          </p:nvSpPr>
          <p:spPr>
            <a:xfrm>
              <a:off x="5367326" y="3595988"/>
              <a:ext cx="241300" cy="241300"/>
            </a:xfrm>
            <a:custGeom>
              <a:avLst/>
              <a:gdLst/>
              <a:ahLst/>
              <a:cxnLst/>
              <a:rect l="l" t="t" r="r" b="b"/>
              <a:pathLst>
                <a:path w="64" h="64" extrusionOk="0">
                  <a:moveTo>
                    <a:pt x="64" y="18"/>
                  </a:moveTo>
                  <a:cubicBezTo>
                    <a:pt x="64" y="8"/>
                    <a:pt x="56" y="0"/>
                    <a:pt x="46" y="0"/>
                  </a:cubicBezTo>
                  <a:cubicBezTo>
                    <a:pt x="40" y="0"/>
                    <a:pt x="35" y="3"/>
                    <a:pt x="32" y="8"/>
                  </a:cubicBezTo>
                  <a:cubicBezTo>
                    <a:pt x="29" y="3"/>
                    <a:pt x="24" y="0"/>
                    <a:pt x="18" y="0"/>
                  </a:cubicBezTo>
                  <a:cubicBezTo>
                    <a:pt x="8" y="0"/>
                    <a:pt x="0" y="8"/>
                    <a:pt x="0" y="18"/>
                  </a:cubicBezTo>
                  <a:cubicBezTo>
                    <a:pt x="0" y="24"/>
                    <a:pt x="3" y="29"/>
                    <a:pt x="8" y="32"/>
                  </a:cubicBezTo>
                  <a:cubicBezTo>
                    <a:pt x="3" y="35"/>
                    <a:pt x="0" y="40"/>
                    <a:pt x="0" y="46"/>
                  </a:cubicBezTo>
                  <a:cubicBezTo>
                    <a:pt x="0" y="56"/>
                    <a:pt x="8" y="64"/>
                    <a:pt x="18" y="64"/>
                  </a:cubicBezTo>
                  <a:cubicBezTo>
                    <a:pt x="24" y="64"/>
                    <a:pt x="29" y="61"/>
                    <a:pt x="32" y="56"/>
                  </a:cubicBezTo>
                  <a:cubicBezTo>
                    <a:pt x="35" y="61"/>
                    <a:pt x="40" y="64"/>
                    <a:pt x="46" y="64"/>
                  </a:cubicBezTo>
                  <a:cubicBezTo>
                    <a:pt x="56" y="64"/>
                    <a:pt x="64" y="56"/>
                    <a:pt x="64" y="46"/>
                  </a:cubicBezTo>
                  <a:cubicBezTo>
                    <a:pt x="64" y="40"/>
                    <a:pt x="61" y="35"/>
                    <a:pt x="56" y="32"/>
                  </a:cubicBezTo>
                  <a:cubicBezTo>
                    <a:pt x="61" y="29"/>
                    <a:pt x="64" y="24"/>
                    <a:pt x="64" y="18"/>
                  </a:cubicBezTo>
                  <a:close/>
                  <a:moveTo>
                    <a:pt x="32" y="56"/>
                  </a:moveTo>
                  <a:cubicBezTo>
                    <a:pt x="19" y="56"/>
                    <a:pt x="8" y="45"/>
                    <a:pt x="8" y="32"/>
                  </a:cubicBezTo>
                  <a:cubicBezTo>
                    <a:pt x="8" y="19"/>
                    <a:pt x="19" y="8"/>
                    <a:pt x="32" y="8"/>
                  </a:cubicBezTo>
                  <a:cubicBezTo>
                    <a:pt x="45" y="8"/>
                    <a:pt x="56" y="19"/>
                    <a:pt x="56" y="32"/>
                  </a:cubicBezTo>
                  <a:cubicBezTo>
                    <a:pt x="56" y="45"/>
                    <a:pt x="45" y="56"/>
                    <a:pt x="32" y="5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70"/>
            <p:cNvSpPr/>
            <p:nvPr/>
          </p:nvSpPr>
          <p:spPr>
            <a:xfrm>
              <a:off x="5424476" y="36483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6" name="Google Shape;1476;p70"/>
          <p:cNvGrpSpPr/>
          <p:nvPr/>
        </p:nvGrpSpPr>
        <p:grpSpPr>
          <a:xfrm>
            <a:off x="5922938" y="3505500"/>
            <a:ext cx="425529" cy="422235"/>
            <a:chOff x="5918188" y="3505500"/>
            <a:chExt cx="425529" cy="422235"/>
          </a:xfrm>
        </p:grpSpPr>
        <p:sp>
          <p:nvSpPr>
            <p:cNvPr id="1477" name="Google Shape;1477;p70"/>
            <p:cNvSpPr/>
            <p:nvPr/>
          </p:nvSpPr>
          <p:spPr>
            <a:xfrm>
              <a:off x="5918188" y="3732513"/>
              <a:ext cx="85713" cy="101584"/>
            </a:xfrm>
            <a:custGeom>
              <a:avLst/>
              <a:gdLst/>
              <a:ahLst/>
              <a:cxnLst/>
              <a:rect l="l" t="t" r="r" b="b"/>
              <a:pathLst>
                <a:path w="23" h="27" extrusionOk="0">
                  <a:moveTo>
                    <a:pt x="14" y="20"/>
                  </a:moveTo>
                  <a:cubicBezTo>
                    <a:pt x="13" y="20"/>
                    <a:pt x="11" y="20"/>
                    <a:pt x="10" y="20"/>
                  </a:cubicBezTo>
                  <a:cubicBezTo>
                    <a:pt x="9" y="19"/>
                    <a:pt x="8" y="18"/>
                    <a:pt x="8" y="17"/>
                  </a:cubicBezTo>
                  <a:cubicBezTo>
                    <a:pt x="7" y="15"/>
                    <a:pt x="7" y="14"/>
                    <a:pt x="8" y="12"/>
                  </a:cubicBezTo>
                  <a:cubicBezTo>
                    <a:pt x="8" y="11"/>
                    <a:pt x="9" y="10"/>
                    <a:pt x="11" y="10"/>
                  </a:cubicBezTo>
                  <a:cubicBezTo>
                    <a:pt x="20" y="7"/>
                    <a:pt x="20" y="7"/>
                    <a:pt x="20" y="7"/>
                  </a:cubicBezTo>
                  <a:cubicBezTo>
                    <a:pt x="22" y="6"/>
                    <a:pt x="23" y="4"/>
                    <a:pt x="22" y="2"/>
                  </a:cubicBezTo>
                  <a:cubicBezTo>
                    <a:pt x="21" y="1"/>
                    <a:pt x="19" y="0"/>
                    <a:pt x="18" y="0"/>
                  </a:cubicBezTo>
                  <a:cubicBezTo>
                    <a:pt x="9" y="4"/>
                    <a:pt x="9" y="4"/>
                    <a:pt x="9" y="4"/>
                  </a:cubicBezTo>
                  <a:cubicBezTo>
                    <a:pt x="6" y="5"/>
                    <a:pt x="3" y="7"/>
                    <a:pt x="2" y="10"/>
                  </a:cubicBezTo>
                  <a:cubicBezTo>
                    <a:pt x="0" y="12"/>
                    <a:pt x="0" y="16"/>
                    <a:pt x="1" y="19"/>
                  </a:cubicBezTo>
                  <a:cubicBezTo>
                    <a:pt x="3" y="24"/>
                    <a:pt x="8" y="27"/>
                    <a:pt x="13" y="27"/>
                  </a:cubicBezTo>
                  <a:cubicBezTo>
                    <a:pt x="14" y="27"/>
                    <a:pt x="15" y="26"/>
                    <a:pt x="16" y="26"/>
                  </a:cubicBezTo>
                  <a:cubicBezTo>
                    <a:pt x="23" y="24"/>
                    <a:pt x="23" y="24"/>
                    <a:pt x="23" y="24"/>
                  </a:cubicBezTo>
                  <a:cubicBezTo>
                    <a:pt x="22" y="22"/>
                    <a:pt x="21" y="20"/>
                    <a:pt x="21" y="18"/>
                  </a:cubicBezTo>
                  <a:lnTo>
                    <a:pt x="1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70"/>
            <p:cNvSpPr/>
            <p:nvPr/>
          </p:nvSpPr>
          <p:spPr>
            <a:xfrm>
              <a:off x="6118213" y="3573763"/>
              <a:ext cx="225504" cy="208022"/>
            </a:xfrm>
            <a:custGeom>
              <a:avLst/>
              <a:gdLst/>
              <a:ahLst/>
              <a:cxnLst/>
              <a:rect l="l" t="t" r="r" b="b"/>
              <a:pathLst>
                <a:path w="60" h="55" extrusionOk="0">
                  <a:moveTo>
                    <a:pt x="57" y="0"/>
                  </a:moveTo>
                  <a:cubicBezTo>
                    <a:pt x="55" y="0"/>
                    <a:pt x="54" y="1"/>
                    <a:pt x="54" y="3"/>
                  </a:cubicBezTo>
                  <a:cubicBezTo>
                    <a:pt x="52" y="16"/>
                    <a:pt x="52" y="16"/>
                    <a:pt x="52" y="16"/>
                  </a:cubicBezTo>
                  <a:cubicBezTo>
                    <a:pt x="30" y="38"/>
                    <a:pt x="30" y="38"/>
                    <a:pt x="30" y="38"/>
                  </a:cubicBezTo>
                  <a:cubicBezTo>
                    <a:pt x="0" y="48"/>
                    <a:pt x="0" y="48"/>
                    <a:pt x="0" y="48"/>
                  </a:cubicBezTo>
                  <a:cubicBezTo>
                    <a:pt x="1" y="50"/>
                    <a:pt x="2" y="52"/>
                    <a:pt x="2" y="55"/>
                  </a:cubicBezTo>
                  <a:cubicBezTo>
                    <a:pt x="33" y="44"/>
                    <a:pt x="33" y="44"/>
                    <a:pt x="33" y="44"/>
                  </a:cubicBezTo>
                  <a:cubicBezTo>
                    <a:pt x="33" y="44"/>
                    <a:pt x="34" y="44"/>
                    <a:pt x="34" y="43"/>
                  </a:cubicBezTo>
                  <a:cubicBezTo>
                    <a:pt x="58" y="20"/>
                    <a:pt x="58" y="20"/>
                    <a:pt x="58" y="20"/>
                  </a:cubicBezTo>
                  <a:cubicBezTo>
                    <a:pt x="58" y="19"/>
                    <a:pt x="59" y="19"/>
                    <a:pt x="59" y="18"/>
                  </a:cubicBezTo>
                  <a:cubicBezTo>
                    <a:pt x="60" y="4"/>
                    <a:pt x="60" y="4"/>
                    <a:pt x="60" y="4"/>
                  </a:cubicBezTo>
                  <a:cubicBezTo>
                    <a:pt x="60" y="2"/>
                    <a:pt x="59" y="0"/>
                    <a:pt x="5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70"/>
            <p:cNvSpPr/>
            <p:nvPr/>
          </p:nvSpPr>
          <p:spPr>
            <a:xfrm>
              <a:off x="6016613" y="3845225"/>
              <a:ext cx="101584" cy="82510"/>
            </a:xfrm>
            <a:custGeom>
              <a:avLst/>
              <a:gdLst/>
              <a:ahLst/>
              <a:cxnLst/>
              <a:rect l="l" t="t" r="r" b="b"/>
              <a:pathLst>
                <a:path w="27" h="22" extrusionOk="0">
                  <a:moveTo>
                    <a:pt x="1" y="7"/>
                  </a:moveTo>
                  <a:cubicBezTo>
                    <a:pt x="0" y="10"/>
                    <a:pt x="0" y="13"/>
                    <a:pt x="1" y="16"/>
                  </a:cubicBezTo>
                  <a:cubicBezTo>
                    <a:pt x="3" y="19"/>
                    <a:pt x="5" y="21"/>
                    <a:pt x="8" y="22"/>
                  </a:cubicBezTo>
                  <a:cubicBezTo>
                    <a:pt x="10" y="22"/>
                    <a:pt x="11" y="22"/>
                    <a:pt x="12" y="22"/>
                  </a:cubicBezTo>
                  <a:cubicBezTo>
                    <a:pt x="17" y="22"/>
                    <a:pt x="22" y="19"/>
                    <a:pt x="23" y="14"/>
                  </a:cubicBezTo>
                  <a:cubicBezTo>
                    <a:pt x="27" y="5"/>
                    <a:pt x="27" y="5"/>
                    <a:pt x="27" y="5"/>
                  </a:cubicBezTo>
                  <a:cubicBezTo>
                    <a:pt x="27" y="3"/>
                    <a:pt x="26" y="2"/>
                    <a:pt x="25" y="1"/>
                  </a:cubicBezTo>
                  <a:cubicBezTo>
                    <a:pt x="23" y="0"/>
                    <a:pt x="21" y="1"/>
                    <a:pt x="20" y="3"/>
                  </a:cubicBezTo>
                  <a:cubicBezTo>
                    <a:pt x="17" y="12"/>
                    <a:pt x="17" y="12"/>
                    <a:pt x="17" y="12"/>
                  </a:cubicBezTo>
                  <a:cubicBezTo>
                    <a:pt x="16" y="15"/>
                    <a:pt x="13" y="16"/>
                    <a:pt x="10" y="15"/>
                  </a:cubicBezTo>
                  <a:cubicBezTo>
                    <a:pt x="9" y="15"/>
                    <a:pt x="8" y="14"/>
                    <a:pt x="7" y="13"/>
                  </a:cubicBezTo>
                  <a:cubicBezTo>
                    <a:pt x="7" y="12"/>
                    <a:pt x="7" y="10"/>
                    <a:pt x="7" y="9"/>
                  </a:cubicBezTo>
                  <a:cubicBezTo>
                    <a:pt x="9" y="2"/>
                    <a:pt x="9" y="2"/>
                    <a:pt x="9" y="2"/>
                  </a:cubicBezTo>
                  <a:cubicBezTo>
                    <a:pt x="7" y="2"/>
                    <a:pt x="5" y="1"/>
                    <a:pt x="3" y="0"/>
                  </a:cubicBezTo>
                  <a:lnTo>
                    <a:pt x="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70"/>
            <p:cNvSpPr/>
            <p:nvPr/>
          </p:nvSpPr>
          <p:spPr>
            <a:xfrm>
              <a:off x="6069001" y="3505500"/>
              <a:ext cx="206276" cy="226933"/>
            </a:xfrm>
            <a:custGeom>
              <a:avLst/>
              <a:gdLst/>
              <a:ahLst/>
              <a:cxnLst/>
              <a:rect l="l" t="t" r="r" b="b"/>
              <a:pathLst>
                <a:path w="55" h="60" extrusionOk="0">
                  <a:moveTo>
                    <a:pt x="17" y="30"/>
                  </a:moveTo>
                  <a:cubicBezTo>
                    <a:pt x="39" y="8"/>
                    <a:pt x="39" y="8"/>
                    <a:pt x="39" y="8"/>
                  </a:cubicBezTo>
                  <a:cubicBezTo>
                    <a:pt x="52" y="6"/>
                    <a:pt x="52" y="6"/>
                    <a:pt x="52" y="6"/>
                  </a:cubicBezTo>
                  <a:cubicBezTo>
                    <a:pt x="54" y="6"/>
                    <a:pt x="55" y="5"/>
                    <a:pt x="55" y="3"/>
                  </a:cubicBezTo>
                  <a:cubicBezTo>
                    <a:pt x="55" y="1"/>
                    <a:pt x="53" y="0"/>
                    <a:pt x="51" y="0"/>
                  </a:cubicBezTo>
                  <a:cubicBezTo>
                    <a:pt x="37" y="1"/>
                    <a:pt x="37" y="1"/>
                    <a:pt x="37" y="1"/>
                  </a:cubicBezTo>
                  <a:cubicBezTo>
                    <a:pt x="36" y="1"/>
                    <a:pt x="36" y="2"/>
                    <a:pt x="35" y="2"/>
                  </a:cubicBezTo>
                  <a:cubicBezTo>
                    <a:pt x="12" y="26"/>
                    <a:pt x="12" y="26"/>
                    <a:pt x="12" y="26"/>
                  </a:cubicBezTo>
                  <a:cubicBezTo>
                    <a:pt x="11" y="26"/>
                    <a:pt x="11" y="26"/>
                    <a:pt x="11" y="27"/>
                  </a:cubicBezTo>
                  <a:cubicBezTo>
                    <a:pt x="0" y="58"/>
                    <a:pt x="0" y="58"/>
                    <a:pt x="0" y="58"/>
                  </a:cubicBezTo>
                  <a:cubicBezTo>
                    <a:pt x="3" y="58"/>
                    <a:pt x="5" y="59"/>
                    <a:pt x="7" y="60"/>
                  </a:cubicBezTo>
                  <a:lnTo>
                    <a:pt x="17" y="3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70"/>
            <p:cNvSpPr/>
            <p:nvPr/>
          </p:nvSpPr>
          <p:spPr>
            <a:xfrm>
              <a:off x="6016613" y="3743625"/>
              <a:ext cx="90488" cy="87356"/>
            </a:xfrm>
            <a:custGeom>
              <a:avLst/>
              <a:gdLst/>
              <a:ahLst/>
              <a:cxnLst/>
              <a:rect l="l" t="t" r="r" b="b"/>
              <a:pathLst>
                <a:path w="24" h="23" extrusionOk="0">
                  <a:moveTo>
                    <a:pt x="20" y="4"/>
                  </a:moveTo>
                  <a:cubicBezTo>
                    <a:pt x="15" y="0"/>
                    <a:pt x="8" y="0"/>
                    <a:pt x="4" y="4"/>
                  </a:cubicBezTo>
                  <a:cubicBezTo>
                    <a:pt x="0" y="9"/>
                    <a:pt x="0" y="16"/>
                    <a:pt x="4" y="20"/>
                  </a:cubicBezTo>
                  <a:cubicBezTo>
                    <a:pt x="6" y="22"/>
                    <a:pt x="9" y="23"/>
                    <a:pt x="12" y="23"/>
                  </a:cubicBezTo>
                  <a:cubicBezTo>
                    <a:pt x="15" y="23"/>
                    <a:pt x="18" y="22"/>
                    <a:pt x="20" y="20"/>
                  </a:cubicBezTo>
                  <a:cubicBezTo>
                    <a:pt x="24" y="16"/>
                    <a:pt x="24" y="9"/>
                    <a:pt x="2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70"/>
          <p:cNvGrpSpPr/>
          <p:nvPr/>
        </p:nvGrpSpPr>
        <p:grpSpPr>
          <a:xfrm>
            <a:off x="6684350" y="3508675"/>
            <a:ext cx="241300" cy="427006"/>
            <a:chOff x="6637326" y="3508675"/>
            <a:chExt cx="241300" cy="427006"/>
          </a:xfrm>
        </p:grpSpPr>
        <p:sp>
          <p:nvSpPr>
            <p:cNvPr id="1483" name="Google Shape;1483;p70"/>
            <p:cNvSpPr/>
            <p:nvPr/>
          </p:nvSpPr>
          <p:spPr>
            <a:xfrm>
              <a:off x="6637326" y="3592813"/>
              <a:ext cx="241300" cy="238030"/>
            </a:xfrm>
            <a:custGeom>
              <a:avLst/>
              <a:gdLst/>
              <a:ahLst/>
              <a:cxnLst/>
              <a:rect l="l" t="t" r="r" b="b"/>
              <a:pathLst>
                <a:path w="64" h="63" extrusionOk="0">
                  <a:moveTo>
                    <a:pt x="64" y="0"/>
                  </a:moveTo>
                  <a:cubicBezTo>
                    <a:pt x="0" y="0"/>
                    <a:pt x="0" y="0"/>
                    <a:pt x="0" y="0"/>
                  </a:cubicBezTo>
                  <a:cubicBezTo>
                    <a:pt x="0" y="63"/>
                    <a:pt x="0" y="63"/>
                    <a:pt x="0" y="63"/>
                  </a:cubicBezTo>
                  <a:cubicBezTo>
                    <a:pt x="64" y="63"/>
                    <a:pt x="64" y="63"/>
                    <a:pt x="64" y="63"/>
                  </a:cubicBezTo>
                  <a:lnTo>
                    <a:pt x="64" y="0"/>
                  </a:lnTo>
                  <a:close/>
                  <a:moveTo>
                    <a:pt x="40" y="34"/>
                  </a:moveTo>
                  <a:cubicBezTo>
                    <a:pt x="35" y="34"/>
                    <a:pt x="35" y="34"/>
                    <a:pt x="35" y="34"/>
                  </a:cubicBezTo>
                  <a:cubicBezTo>
                    <a:pt x="35" y="39"/>
                    <a:pt x="35" y="39"/>
                    <a:pt x="35" y="39"/>
                  </a:cubicBezTo>
                  <a:cubicBezTo>
                    <a:pt x="35" y="41"/>
                    <a:pt x="34" y="43"/>
                    <a:pt x="32" y="43"/>
                  </a:cubicBezTo>
                  <a:cubicBezTo>
                    <a:pt x="30" y="43"/>
                    <a:pt x="28" y="41"/>
                    <a:pt x="28" y="39"/>
                  </a:cubicBezTo>
                  <a:cubicBezTo>
                    <a:pt x="28" y="34"/>
                    <a:pt x="28" y="34"/>
                    <a:pt x="28" y="34"/>
                  </a:cubicBezTo>
                  <a:cubicBezTo>
                    <a:pt x="23" y="34"/>
                    <a:pt x="23" y="34"/>
                    <a:pt x="23" y="34"/>
                  </a:cubicBezTo>
                  <a:cubicBezTo>
                    <a:pt x="22" y="34"/>
                    <a:pt x="20" y="33"/>
                    <a:pt x="20" y="31"/>
                  </a:cubicBezTo>
                  <a:cubicBezTo>
                    <a:pt x="20" y="29"/>
                    <a:pt x="22" y="28"/>
                    <a:pt x="23" y="28"/>
                  </a:cubicBezTo>
                  <a:cubicBezTo>
                    <a:pt x="28" y="28"/>
                    <a:pt x="28" y="28"/>
                    <a:pt x="28" y="28"/>
                  </a:cubicBezTo>
                  <a:cubicBezTo>
                    <a:pt x="28" y="23"/>
                    <a:pt x="28" y="23"/>
                    <a:pt x="28" y="23"/>
                  </a:cubicBezTo>
                  <a:cubicBezTo>
                    <a:pt x="28" y="21"/>
                    <a:pt x="30" y="19"/>
                    <a:pt x="32" y="19"/>
                  </a:cubicBezTo>
                  <a:cubicBezTo>
                    <a:pt x="34" y="19"/>
                    <a:pt x="35" y="21"/>
                    <a:pt x="35" y="23"/>
                  </a:cubicBezTo>
                  <a:cubicBezTo>
                    <a:pt x="35" y="28"/>
                    <a:pt x="35" y="28"/>
                    <a:pt x="35" y="28"/>
                  </a:cubicBezTo>
                  <a:cubicBezTo>
                    <a:pt x="40" y="28"/>
                    <a:pt x="40" y="28"/>
                    <a:pt x="40" y="28"/>
                  </a:cubicBezTo>
                  <a:cubicBezTo>
                    <a:pt x="42" y="28"/>
                    <a:pt x="43" y="29"/>
                    <a:pt x="43" y="31"/>
                  </a:cubicBezTo>
                  <a:cubicBezTo>
                    <a:pt x="43" y="33"/>
                    <a:pt x="42" y="34"/>
                    <a:pt x="4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70"/>
            <p:cNvSpPr/>
            <p:nvPr/>
          </p:nvSpPr>
          <p:spPr>
            <a:xfrm>
              <a:off x="6637326" y="3856338"/>
              <a:ext cx="241300" cy="79343"/>
            </a:xfrm>
            <a:custGeom>
              <a:avLst/>
              <a:gdLst/>
              <a:ahLst/>
              <a:cxnLst/>
              <a:rect l="l" t="t" r="r" b="b"/>
              <a:pathLst>
                <a:path w="64" h="21" extrusionOk="0">
                  <a:moveTo>
                    <a:pt x="0" y="8"/>
                  </a:moveTo>
                  <a:cubicBezTo>
                    <a:pt x="0" y="15"/>
                    <a:pt x="5" y="21"/>
                    <a:pt x="12" y="21"/>
                  </a:cubicBezTo>
                  <a:cubicBezTo>
                    <a:pt x="52" y="21"/>
                    <a:pt x="52" y="21"/>
                    <a:pt x="52" y="21"/>
                  </a:cubicBezTo>
                  <a:cubicBezTo>
                    <a:pt x="58" y="21"/>
                    <a:pt x="64" y="15"/>
                    <a:pt x="64" y="8"/>
                  </a:cubicBezTo>
                  <a:cubicBezTo>
                    <a:pt x="64" y="0"/>
                    <a:pt x="64" y="0"/>
                    <a:pt x="64" y="0"/>
                  </a:cubicBezTo>
                  <a:cubicBezTo>
                    <a:pt x="0" y="0"/>
                    <a:pt x="0" y="0"/>
                    <a:pt x="0" y="0"/>
                  </a:cubicBezTo>
                  <a:lnTo>
                    <a:pt x="0" y="8"/>
                  </a:lnTo>
                  <a:close/>
                  <a:moveTo>
                    <a:pt x="32" y="6"/>
                  </a:moveTo>
                  <a:cubicBezTo>
                    <a:pt x="34" y="6"/>
                    <a:pt x="35" y="8"/>
                    <a:pt x="35" y="10"/>
                  </a:cubicBezTo>
                  <a:cubicBezTo>
                    <a:pt x="35" y="12"/>
                    <a:pt x="34" y="13"/>
                    <a:pt x="32" y="13"/>
                  </a:cubicBezTo>
                  <a:cubicBezTo>
                    <a:pt x="30" y="13"/>
                    <a:pt x="28" y="12"/>
                    <a:pt x="28" y="10"/>
                  </a:cubicBezTo>
                  <a:cubicBezTo>
                    <a:pt x="28" y="8"/>
                    <a:pt x="30" y="6"/>
                    <a:pt x="32"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70"/>
            <p:cNvSpPr/>
            <p:nvPr/>
          </p:nvSpPr>
          <p:spPr>
            <a:xfrm>
              <a:off x="6637326" y="3508675"/>
              <a:ext cx="241300" cy="60325"/>
            </a:xfrm>
            <a:custGeom>
              <a:avLst/>
              <a:gdLst/>
              <a:ahLst/>
              <a:cxnLst/>
              <a:rect l="l" t="t" r="r" b="b"/>
              <a:pathLst>
                <a:path w="64" h="16" extrusionOk="0">
                  <a:moveTo>
                    <a:pt x="64" y="13"/>
                  </a:moveTo>
                  <a:cubicBezTo>
                    <a:pt x="64" y="6"/>
                    <a:pt x="58" y="0"/>
                    <a:pt x="52" y="0"/>
                  </a:cubicBezTo>
                  <a:cubicBezTo>
                    <a:pt x="12" y="0"/>
                    <a:pt x="12" y="0"/>
                    <a:pt x="12" y="0"/>
                  </a:cubicBezTo>
                  <a:cubicBezTo>
                    <a:pt x="5" y="0"/>
                    <a:pt x="0" y="6"/>
                    <a:pt x="0" y="13"/>
                  </a:cubicBezTo>
                  <a:cubicBezTo>
                    <a:pt x="0" y="16"/>
                    <a:pt x="0" y="16"/>
                    <a:pt x="0" y="16"/>
                  </a:cubicBezTo>
                  <a:cubicBezTo>
                    <a:pt x="64" y="16"/>
                    <a:pt x="64" y="16"/>
                    <a:pt x="64" y="16"/>
                  </a:cubicBezTo>
                  <a:lnTo>
                    <a:pt x="64"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6" name="Google Shape;1486;p70"/>
          <p:cNvGrpSpPr/>
          <p:nvPr/>
        </p:nvGrpSpPr>
        <p:grpSpPr>
          <a:xfrm>
            <a:off x="7193100" y="3497563"/>
            <a:ext cx="422275" cy="423894"/>
            <a:chOff x="7059601" y="3497563"/>
            <a:chExt cx="422275" cy="423894"/>
          </a:xfrm>
        </p:grpSpPr>
        <p:sp>
          <p:nvSpPr>
            <p:cNvPr id="1487" name="Google Shape;1487;p70"/>
            <p:cNvSpPr/>
            <p:nvPr/>
          </p:nvSpPr>
          <p:spPr>
            <a:xfrm>
              <a:off x="7138976" y="3837288"/>
              <a:ext cx="263644" cy="84169"/>
            </a:xfrm>
            <a:custGeom>
              <a:avLst/>
              <a:gdLst/>
              <a:ahLst/>
              <a:cxnLst/>
              <a:rect l="l" t="t" r="r" b="b"/>
              <a:pathLst>
                <a:path w="70" h="22" extrusionOk="0">
                  <a:moveTo>
                    <a:pt x="1" y="10"/>
                  </a:moveTo>
                  <a:cubicBezTo>
                    <a:pt x="1" y="11"/>
                    <a:pt x="0" y="11"/>
                    <a:pt x="0" y="12"/>
                  </a:cubicBezTo>
                  <a:cubicBezTo>
                    <a:pt x="0" y="19"/>
                    <a:pt x="0" y="19"/>
                    <a:pt x="0" y="19"/>
                  </a:cubicBezTo>
                  <a:cubicBezTo>
                    <a:pt x="0" y="21"/>
                    <a:pt x="2" y="22"/>
                    <a:pt x="3" y="22"/>
                  </a:cubicBezTo>
                  <a:cubicBezTo>
                    <a:pt x="66" y="22"/>
                    <a:pt x="66" y="22"/>
                    <a:pt x="66" y="22"/>
                  </a:cubicBezTo>
                  <a:cubicBezTo>
                    <a:pt x="68" y="22"/>
                    <a:pt x="70" y="21"/>
                    <a:pt x="70" y="19"/>
                  </a:cubicBezTo>
                  <a:cubicBezTo>
                    <a:pt x="70" y="12"/>
                    <a:pt x="70" y="12"/>
                    <a:pt x="70" y="12"/>
                  </a:cubicBezTo>
                  <a:cubicBezTo>
                    <a:pt x="70" y="11"/>
                    <a:pt x="69" y="11"/>
                    <a:pt x="68" y="10"/>
                  </a:cubicBezTo>
                  <a:cubicBezTo>
                    <a:pt x="57" y="0"/>
                    <a:pt x="57" y="0"/>
                    <a:pt x="57" y="0"/>
                  </a:cubicBezTo>
                  <a:cubicBezTo>
                    <a:pt x="13" y="0"/>
                    <a:pt x="13" y="0"/>
                    <a:pt x="13" y="0"/>
                  </a:cubicBezTo>
                  <a:lnTo>
                    <a:pt x="1" y="10"/>
                  </a:lnTo>
                  <a:close/>
                  <a:moveTo>
                    <a:pt x="35" y="10"/>
                  </a:moveTo>
                  <a:cubicBezTo>
                    <a:pt x="37" y="10"/>
                    <a:pt x="38" y="12"/>
                    <a:pt x="38" y="14"/>
                  </a:cubicBezTo>
                  <a:cubicBezTo>
                    <a:pt x="38" y="15"/>
                    <a:pt x="37" y="17"/>
                    <a:pt x="35" y="17"/>
                  </a:cubicBezTo>
                  <a:cubicBezTo>
                    <a:pt x="33" y="17"/>
                    <a:pt x="32" y="15"/>
                    <a:pt x="32" y="14"/>
                  </a:cubicBezTo>
                  <a:cubicBezTo>
                    <a:pt x="32" y="12"/>
                    <a:pt x="33" y="10"/>
                    <a:pt x="35"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70"/>
            <p:cNvSpPr/>
            <p:nvPr/>
          </p:nvSpPr>
          <p:spPr>
            <a:xfrm>
              <a:off x="7059601" y="3562650"/>
              <a:ext cx="422275" cy="184162"/>
            </a:xfrm>
            <a:custGeom>
              <a:avLst/>
              <a:gdLst/>
              <a:ahLst/>
              <a:cxnLst/>
              <a:rect l="l" t="t" r="r" b="b"/>
              <a:pathLst>
                <a:path w="112" h="49" extrusionOk="0">
                  <a:moveTo>
                    <a:pt x="0" y="0"/>
                  </a:moveTo>
                  <a:cubicBezTo>
                    <a:pt x="0" y="49"/>
                    <a:pt x="0" y="49"/>
                    <a:pt x="0" y="49"/>
                  </a:cubicBezTo>
                  <a:cubicBezTo>
                    <a:pt x="112" y="49"/>
                    <a:pt x="112" y="49"/>
                    <a:pt x="112" y="49"/>
                  </a:cubicBezTo>
                  <a:cubicBezTo>
                    <a:pt x="112" y="0"/>
                    <a:pt x="112" y="0"/>
                    <a:pt x="112" y="0"/>
                  </a:cubicBezTo>
                  <a:lnTo>
                    <a:pt x="0" y="0"/>
                  </a:lnTo>
                  <a:close/>
                  <a:moveTo>
                    <a:pt x="92" y="6"/>
                  </a:moveTo>
                  <a:cubicBezTo>
                    <a:pt x="95" y="6"/>
                    <a:pt x="95" y="6"/>
                    <a:pt x="95" y="6"/>
                  </a:cubicBezTo>
                  <a:cubicBezTo>
                    <a:pt x="97" y="6"/>
                    <a:pt x="99" y="8"/>
                    <a:pt x="99" y="10"/>
                  </a:cubicBezTo>
                  <a:cubicBezTo>
                    <a:pt x="99" y="12"/>
                    <a:pt x="97" y="13"/>
                    <a:pt x="95" y="13"/>
                  </a:cubicBezTo>
                  <a:cubicBezTo>
                    <a:pt x="92" y="13"/>
                    <a:pt x="92" y="13"/>
                    <a:pt x="92" y="13"/>
                  </a:cubicBezTo>
                  <a:cubicBezTo>
                    <a:pt x="90" y="13"/>
                    <a:pt x="89" y="12"/>
                    <a:pt x="89" y="10"/>
                  </a:cubicBezTo>
                  <a:cubicBezTo>
                    <a:pt x="89" y="8"/>
                    <a:pt x="90" y="6"/>
                    <a:pt x="92" y="6"/>
                  </a:cubicBezTo>
                  <a:close/>
                  <a:moveTo>
                    <a:pt x="32" y="42"/>
                  </a:moveTo>
                  <a:cubicBezTo>
                    <a:pt x="22" y="42"/>
                    <a:pt x="14" y="34"/>
                    <a:pt x="14" y="24"/>
                  </a:cubicBezTo>
                  <a:cubicBezTo>
                    <a:pt x="14" y="14"/>
                    <a:pt x="22" y="6"/>
                    <a:pt x="32" y="6"/>
                  </a:cubicBezTo>
                  <a:cubicBezTo>
                    <a:pt x="42" y="6"/>
                    <a:pt x="50" y="14"/>
                    <a:pt x="50" y="24"/>
                  </a:cubicBezTo>
                  <a:cubicBezTo>
                    <a:pt x="50" y="34"/>
                    <a:pt x="42" y="42"/>
                    <a:pt x="32" y="42"/>
                  </a:cubicBezTo>
                  <a:close/>
                  <a:moveTo>
                    <a:pt x="94" y="39"/>
                  </a:moveTo>
                  <a:cubicBezTo>
                    <a:pt x="92" y="40"/>
                    <a:pt x="90" y="38"/>
                    <a:pt x="90" y="36"/>
                  </a:cubicBezTo>
                  <a:cubicBezTo>
                    <a:pt x="90" y="35"/>
                    <a:pt x="92" y="33"/>
                    <a:pt x="93" y="33"/>
                  </a:cubicBezTo>
                  <a:cubicBezTo>
                    <a:pt x="95" y="33"/>
                    <a:pt x="97" y="34"/>
                    <a:pt x="97" y="36"/>
                  </a:cubicBezTo>
                  <a:cubicBezTo>
                    <a:pt x="97" y="38"/>
                    <a:pt x="96" y="39"/>
                    <a:pt x="94" y="39"/>
                  </a:cubicBezTo>
                  <a:close/>
                  <a:moveTo>
                    <a:pt x="95" y="26"/>
                  </a:moveTo>
                  <a:cubicBezTo>
                    <a:pt x="92" y="26"/>
                    <a:pt x="92" y="26"/>
                    <a:pt x="92" y="26"/>
                  </a:cubicBezTo>
                  <a:cubicBezTo>
                    <a:pt x="90" y="26"/>
                    <a:pt x="89" y="25"/>
                    <a:pt x="89" y="23"/>
                  </a:cubicBezTo>
                  <a:cubicBezTo>
                    <a:pt x="89" y="21"/>
                    <a:pt x="90" y="20"/>
                    <a:pt x="92" y="20"/>
                  </a:cubicBezTo>
                  <a:cubicBezTo>
                    <a:pt x="95" y="20"/>
                    <a:pt x="95" y="20"/>
                    <a:pt x="95" y="20"/>
                  </a:cubicBezTo>
                  <a:cubicBezTo>
                    <a:pt x="97" y="20"/>
                    <a:pt x="99" y="21"/>
                    <a:pt x="99" y="23"/>
                  </a:cubicBezTo>
                  <a:cubicBezTo>
                    <a:pt x="99" y="25"/>
                    <a:pt x="97" y="26"/>
                    <a:pt x="9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70"/>
            <p:cNvSpPr/>
            <p:nvPr/>
          </p:nvSpPr>
          <p:spPr>
            <a:xfrm>
              <a:off x="7138976" y="3611863"/>
              <a:ext cx="87356" cy="85713"/>
            </a:xfrm>
            <a:custGeom>
              <a:avLst/>
              <a:gdLst/>
              <a:ahLst/>
              <a:cxnLst/>
              <a:rect l="l" t="t" r="r" b="b"/>
              <a:pathLst>
                <a:path w="23" h="23" extrusionOk="0">
                  <a:moveTo>
                    <a:pt x="11" y="0"/>
                  </a:moveTo>
                  <a:cubicBezTo>
                    <a:pt x="5" y="0"/>
                    <a:pt x="0" y="5"/>
                    <a:pt x="0" y="11"/>
                  </a:cubicBezTo>
                  <a:cubicBezTo>
                    <a:pt x="0" y="18"/>
                    <a:pt x="5" y="23"/>
                    <a:pt x="11" y="23"/>
                  </a:cubicBezTo>
                  <a:cubicBezTo>
                    <a:pt x="18" y="23"/>
                    <a:pt x="23" y="18"/>
                    <a:pt x="23" y="11"/>
                  </a:cubicBezTo>
                  <a:cubicBezTo>
                    <a:pt x="23" y="5"/>
                    <a:pt x="18" y="0"/>
                    <a:pt x="11" y="0"/>
                  </a:cubicBezTo>
                  <a:close/>
                  <a:moveTo>
                    <a:pt x="17" y="15"/>
                  </a:moveTo>
                  <a:cubicBezTo>
                    <a:pt x="15" y="15"/>
                    <a:pt x="15" y="15"/>
                    <a:pt x="15" y="15"/>
                  </a:cubicBezTo>
                  <a:cubicBezTo>
                    <a:pt x="15" y="17"/>
                    <a:pt x="15" y="17"/>
                    <a:pt x="15" y="17"/>
                  </a:cubicBezTo>
                  <a:cubicBezTo>
                    <a:pt x="15" y="19"/>
                    <a:pt x="13" y="20"/>
                    <a:pt x="11" y="20"/>
                  </a:cubicBezTo>
                  <a:cubicBezTo>
                    <a:pt x="10" y="20"/>
                    <a:pt x="8" y="19"/>
                    <a:pt x="8" y="17"/>
                  </a:cubicBezTo>
                  <a:cubicBezTo>
                    <a:pt x="8" y="15"/>
                    <a:pt x="8" y="15"/>
                    <a:pt x="8" y="15"/>
                  </a:cubicBezTo>
                  <a:cubicBezTo>
                    <a:pt x="6" y="15"/>
                    <a:pt x="6" y="15"/>
                    <a:pt x="6" y="15"/>
                  </a:cubicBezTo>
                  <a:cubicBezTo>
                    <a:pt x="4" y="15"/>
                    <a:pt x="3" y="13"/>
                    <a:pt x="3" y="11"/>
                  </a:cubicBezTo>
                  <a:cubicBezTo>
                    <a:pt x="3" y="10"/>
                    <a:pt x="4" y="8"/>
                    <a:pt x="6" y="8"/>
                  </a:cubicBezTo>
                  <a:cubicBezTo>
                    <a:pt x="8" y="8"/>
                    <a:pt x="8" y="8"/>
                    <a:pt x="8" y="8"/>
                  </a:cubicBezTo>
                  <a:cubicBezTo>
                    <a:pt x="8" y="6"/>
                    <a:pt x="8" y="6"/>
                    <a:pt x="8" y="6"/>
                  </a:cubicBezTo>
                  <a:cubicBezTo>
                    <a:pt x="8" y="4"/>
                    <a:pt x="10" y="3"/>
                    <a:pt x="11" y="3"/>
                  </a:cubicBezTo>
                  <a:cubicBezTo>
                    <a:pt x="13" y="3"/>
                    <a:pt x="15" y="4"/>
                    <a:pt x="15" y="6"/>
                  </a:cubicBezTo>
                  <a:cubicBezTo>
                    <a:pt x="15" y="8"/>
                    <a:pt x="15" y="8"/>
                    <a:pt x="15" y="8"/>
                  </a:cubicBezTo>
                  <a:cubicBezTo>
                    <a:pt x="17" y="8"/>
                    <a:pt x="17" y="8"/>
                    <a:pt x="17" y="8"/>
                  </a:cubicBezTo>
                  <a:cubicBezTo>
                    <a:pt x="18" y="8"/>
                    <a:pt x="20" y="10"/>
                    <a:pt x="20" y="11"/>
                  </a:cubicBezTo>
                  <a:cubicBezTo>
                    <a:pt x="20" y="13"/>
                    <a:pt x="18" y="15"/>
                    <a:pt x="17"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70"/>
            <p:cNvSpPr/>
            <p:nvPr/>
          </p:nvSpPr>
          <p:spPr>
            <a:xfrm>
              <a:off x="7059601" y="3773788"/>
              <a:ext cx="422275" cy="41255"/>
            </a:xfrm>
            <a:custGeom>
              <a:avLst/>
              <a:gdLst/>
              <a:ahLst/>
              <a:cxnLst/>
              <a:rect l="l" t="t" r="r" b="b"/>
              <a:pathLst>
                <a:path w="112" h="11" extrusionOk="0">
                  <a:moveTo>
                    <a:pt x="9" y="11"/>
                  </a:moveTo>
                  <a:cubicBezTo>
                    <a:pt x="103" y="11"/>
                    <a:pt x="103" y="11"/>
                    <a:pt x="103" y="11"/>
                  </a:cubicBezTo>
                  <a:cubicBezTo>
                    <a:pt x="108" y="11"/>
                    <a:pt x="112" y="7"/>
                    <a:pt x="112" y="1"/>
                  </a:cubicBezTo>
                  <a:cubicBezTo>
                    <a:pt x="112" y="0"/>
                    <a:pt x="112" y="0"/>
                    <a:pt x="112" y="0"/>
                  </a:cubicBezTo>
                  <a:cubicBezTo>
                    <a:pt x="0" y="0"/>
                    <a:pt x="0" y="0"/>
                    <a:pt x="0" y="0"/>
                  </a:cubicBezTo>
                  <a:cubicBezTo>
                    <a:pt x="0" y="1"/>
                    <a:pt x="0" y="1"/>
                    <a:pt x="0" y="1"/>
                  </a:cubicBezTo>
                  <a:cubicBezTo>
                    <a:pt x="0" y="7"/>
                    <a:pt x="4" y="11"/>
                    <a:pt x="9"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70"/>
            <p:cNvSpPr/>
            <p:nvPr/>
          </p:nvSpPr>
          <p:spPr>
            <a:xfrm>
              <a:off x="7059601" y="3497563"/>
              <a:ext cx="422275" cy="38100"/>
            </a:xfrm>
            <a:custGeom>
              <a:avLst/>
              <a:gdLst/>
              <a:ahLst/>
              <a:cxnLst/>
              <a:rect l="l" t="t" r="r" b="b"/>
              <a:pathLst>
                <a:path w="112" h="10" extrusionOk="0">
                  <a:moveTo>
                    <a:pt x="103" y="0"/>
                  </a:moveTo>
                  <a:cubicBezTo>
                    <a:pt x="9" y="0"/>
                    <a:pt x="9" y="0"/>
                    <a:pt x="9" y="0"/>
                  </a:cubicBezTo>
                  <a:cubicBezTo>
                    <a:pt x="4" y="0"/>
                    <a:pt x="0" y="4"/>
                    <a:pt x="0" y="9"/>
                  </a:cubicBezTo>
                  <a:cubicBezTo>
                    <a:pt x="0" y="10"/>
                    <a:pt x="0" y="10"/>
                    <a:pt x="0" y="10"/>
                  </a:cubicBezTo>
                  <a:cubicBezTo>
                    <a:pt x="112" y="10"/>
                    <a:pt x="112" y="10"/>
                    <a:pt x="112" y="10"/>
                  </a:cubicBezTo>
                  <a:cubicBezTo>
                    <a:pt x="112" y="9"/>
                    <a:pt x="112" y="9"/>
                    <a:pt x="112" y="9"/>
                  </a:cubicBezTo>
                  <a:cubicBezTo>
                    <a:pt x="112" y="4"/>
                    <a:pt x="108" y="0"/>
                    <a:pt x="10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2" name="Google Shape;1492;p70"/>
          <p:cNvGrpSpPr/>
          <p:nvPr/>
        </p:nvGrpSpPr>
        <p:grpSpPr>
          <a:xfrm>
            <a:off x="1528625" y="4250038"/>
            <a:ext cx="422275" cy="323977"/>
            <a:chOff x="1662100" y="4250038"/>
            <a:chExt cx="422275" cy="323977"/>
          </a:xfrm>
        </p:grpSpPr>
        <p:sp>
          <p:nvSpPr>
            <p:cNvPr id="1493" name="Google Shape;1493;p70"/>
            <p:cNvSpPr/>
            <p:nvPr/>
          </p:nvSpPr>
          <p:spPr>
            <a:xfrm>
              <a:off x="1662100" y="4324650"/>
              <a:ext cx="422275" cy="249365"/>
            </a:xfrm>
            <a:custGeom>
              <a:avLst/>
              <a:gdLst/>
              <a:ahLst/>
              <a:cxnLst/>
              <a:rect l="l" t="t" r="r" b="b"/>
              <a:pathLst>
                <a:path w="112" h="66" extrusionOk="0">
                  <a:moveTo>
                    <a:pt x="109" y="0"/>
                  </a:moveTo>
                  <a:cubicBezTo>
                    <a:pt x="78" y="0"/>
                    <a:pt x="78" y="0"/>
                    <a:pt x="78" y="0"/>
                  </a:cubicBezTo>
                  <a:cubicBezTo>
                    <a:pt x="78" y="14"/>
                    <a:pt x="78" y="14"/>
                    <a:pt x="78" y="14"/>
                  </a:cubicBezTo>
                  <a:cubicBezTo>
                    <a:pt x="78" y="20"/>
                    <a:pt x="73" y="24"/>
                    <a:pt x="68" y="24"/>
                  </a:cubicBezTo>
                  <a:cubicBezTo>
                    <a:pt x="43" y="24"/>
                    <a:pt x="43" y="24"/>
                    <a:pt x="43" y="24"/>
                  </a:cubicBezTo>
                  <a:cubicBezTo>
                    <a:pt x="38" y="24"/>
                    <a:pt x="34" y="19"/>
                    <a:pt x="34" y="14"/>
                  </a:cubicBezTo>
                  <a:cubicBezTo>
                    <a:pt x="34" y="0"/>
                    <a:pt x="34" y="0"/>
                    <a:pt x="34" y="0"/>
                  </a:cubicBezTo>
                  <a:cubicBezTo>
                    <a:pt x="3" y="0"/>
                    <a:pt x="3" y="0"/>
                    <a:pt x="3" y="0"/>
                  </a:cubicBezTo>
                  <a:cubicBezTo>
                    <a:pt x="1" y="0"/>
                    <a:pt x="0" y="1"/>
                    <a:pt x="0" y="3"/>
                  </a:cubicBezTo>
                  <a:cubicBezTo>
                    <a:pt x="0" y="63"/>
                    <a:pt x="0" y="63"/>
                    <a:pt x="0" y="63"/>
                  </a:cubicBezTo>
                  <a:cubicBezTo>
                    <a:pt x="0" y="64"/>
                    <a:pt x="1" y="66"/>
                    <a:pt x="3" y="66"/>
                  </a:cubicBezTo>
                  <a:cubicBezTo>
                    <a:pt x="109" y="66"/>
                    <a:pt x="109" y="66"/>
                    <a:pt x="109" y="66"/>
                  </a:cubicBezTo>
                  <a:cubicBezTo>
                    <a:pt x="111" y="66"/>
                    <a:pt x="112" y="64"/>
                    <a:pt x="112" y="63"/>
                  </a:cubicBezTo>
                  <a:cubicBezTo>
                    <a:pt x="112" y="3"/>
                    <a:pt x="112" y="3"/>
                    <a:pt x="112" y="3"/>
                  </a:cubicBezTo>
                  <a:cubicBezTo>
                    <a:pt x="112" y="1"/>
                    <a:pt x="111" y="0"/>
                    <a:pt x="109" y="0"/>
                  </a:cubicBezTo>
                  <a:close/>
                  <a:moveTo>
                    <a:pt x="29" y="40"/>
                  </a:moveTo>
                  <a:cubicBezTo>
                    <a:pt x="25" y="40"/>
                    <a:pt x="25" y="40"/>
                    <a:pt x="25" y="40"/>
                  </a:cubicBezTo>
                  <a:cubicBezTo>
                    <a:pt x="25" y="45"/>
                    <a:pt x="25" y="45"/>
                    <a:pt x="25" y="45"/>
                  </a:cubicBezTo>
                  <a:cubicBezTo>
                    <a:pt x="25" y="47"/>
                    <a:pt x="23" y="48"/>
                    <a:pt x="21" y="48"/>
                  </a:cubicBezTo>
                  <a:cubicBezTo>
                    <a:pt x="20" y="48"/>
                    <a:pt x="18" y="47"/>
                    <a:pt x="18" y="45"/>
                  </a:cubicBezTo>
                  <a:cubicBezTo>
                    <a:pt x="18" y="40"/>
                    <a:pt x="18" y="40"/>
                    <a:pt x="18" y="40"/>
                  </a:cubicBezTo>
                  <a:cubicBezTo>
                    <a:pt x="14" y="40"/>
                    <a:pt x="14" y="40"/>
                    <a:pt x="14" y="40"/>
                  </a:cubicBezTo>
                  <a:cubicBezTo>
                    <a:pt x="12" y="40"/>
                    <a:pt x="11" y="39"/>
                    <a:pt x="11" y="37"/>
                  </a:cubicBezTo>
                  <a:cubicBezTo>
                    <a:pt x="11" y="35"/>
                    <a:pt x="12" y="34"/>
                    <a:pt x="14" y="34"/>
                  </a:cubicBezTo>
                  <a:cubicBezTo>
                    <a:pt x="18" y="34"/>
                    <a:pt x="18" y="34"/>
                    <a:pt x="18" y="34"/>
                  </a:cubicBezTo>
                  <a:cubicBezTo>
                    <a:pt x="18" y="30"/>
                    <a:pt x="18" y="30"/>
                    <a:pt x="18" y="30"/>
                  </a:cubicBezTo>
                  <a:cubicBezTo>
                    <a:pt x="18" y="28"/>
                    <a:pt x="20" y="26"/>
                    <a:pt x="21" y="26"/>
                  </a:cubicBezTo>
                  <a:cubicBezTo>
                    <a:pt x="23" y="26"/>
                    <a:pt x="25" y="28"/>
                    <a:pt x="25" y="30"/>
                  </a:cubicBezTo>
                  <a:cubicBezTo>
                    <a:pt x="25" y="34"/>
                    <a:pt x="25" y="34"/>
                    <a:pt x="25" y="34"/>
                  </a:cubicBezTo>
                  <a:cubicBezTo>
                    <a:pt x="29" y="34"/>
                    <a:pt x="29" y="34"/>
                    <a:pt x="29" y="34"/>
                  </a:cubicBezTo>
                  <a:cubicBezTo>
                    <a:pt x="31" y="34"/>
                    <a:pt x="32" y="35"/>
                    <a:pt x="32" y="37"/>
                  </a:cubicBezTo>
                  <a:cubicBezTo>
                    <a:pt x="32" y="39"/>
                    <a:pt x="31" y="40"/>
                    <a:pt x="29" y="40"/>
                  </a:cubicBezTo>
                  <a:close/>
                  <a:moveTo>
                    <a:pt x="96" y="52"/>
                  </a:moveTo>
                  <a:cubicBezTo>
                    <a:pt x="69" y="52"/>
                    <a:pt x="69" y="52"/>
                    <a:pt x="69" y="52"/>
                  </a:cubicBezTo>
                  <a:cubicBezTo>
                    <a:pt x="67" y="52"/>
                    <a:pt x="66" y="50"/>
                    <a:pt x="66" y="49"/>
                  </a:cubicBezTo>
                  <a:cubicBezTo>
                    <a:pt x="66" y="47"/>
                    <a:pt x="67" y="45"/>
                    <a:pt x="69" y="45"/>
                  </a:cubicBezTo>
                  <a:cubicBezTo>
                    <a:pt x="96" y="45"/>
                    <a:pt x="96" y="45"/>
                    <a:pt x="96" y="45"/>
                  </a:cubicBezTo>
                  <a:cubicBezTo>
                    <a:pt x="98" y="45"/>
                    <a:pt x="100" y="47"/>
                    <a:pt x="100" y="49"/>
                  </a:cubicBezTo>
                  <a:cubicBezTo>
                    <a:pt x="100" y="50"/>
                    <a:pt x="98" y="52"/>
                    <a:pt x="96" y="52"/>
                  </a:cubicBezTo>
                  <a:close/>
                  <a:moveTo>
                    <a:pt x="96" y="39"/>
                  </a:moveTo>
                  <a:cubicBezTo>
                    <a:pt x="69" y="39"/>
                    <a:pt x="69" y="39"/>
                    <a:pt x="69" y="39"/>
                  </a:cubicBezTo>
                  <a:cubicBezTo>
                    <a:pt x="67" y="39"/>
                    <a:pt x="66" y="38"/>
                    <a:pt x="66" y="36"/>
                  </a:cubicBezTo>
                  <a:cubicBezTo>
                    <a:pt x="66" y="34"/>
                    <a:pt x="67" y="33"/>
                    <a:pt x="69" y="33"/>
                  </a:cubicBezTo>
                  <a:cubicBezTo>
                    <a:pt x="96" y="33"/>
                    <a:pt x="96" y="33"/>
                    <a:pt x="96" y="33"/>
                  </a:cubicBezTo>
                  <a:cubicBezTo>
                    <a:pt x="98" y="33"/>
                    <a:pt x="100" y="34"/>
                    <a:pt x="100" y="36"/>
                  </a:cubicBezTo>
                  <a:cubicBezTo>
                    <a:pt x="100" y="38"/>
                    <a:pt x="98" y="39"/>
                    <a:pt x="96"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70"/>
            <p:cNvSpPr/>
            <p:nvPr/>
          </p:nvSpPr>
          <p:spPr>
            <a:xfrm>
              <a:off x="1812913" y="4250038"/>
              <a:ext cx="120650" cy="139648"/>
            </a:xfrm>
            <a:custGeom>
              <a:avLst/>
              <a:gdLst/>
              <a:ahLst/>
              <a:cxnLst/>
              <a:rect l="l" t="t" r="r" b="b"/>
              <a:pathLst>
                <a:path w="32" h="37" extrusionOk="0">
                  <a:moveTo>
                    <a:pt x="0" y="34"/>
                  </a:moveTo>
                  <a:cubicBezTo>
                    <a:pt x="0" y="36"/>
                    <a:pt x="1" y="37"/>
                    <a:pt x="3" y="37"/>
                  </a:cubicBezTo>
                  <a:cubicBezTo>
                    <a:pt x="28" y="37"/>
                    <a:pt x="28" y="37"/>
                    <a:pt x="28" y="37"/>
                  </a:cubicBezTo>
                  <a:cubicBezTo>
                    <a:pt x="30" y="37"/>
                    <a:pt x="31" y="36"/>
                    <a:pt x="32" y="34"/>
                  </a:cubicBezTo>
                  <a:cubicBezTo>
                    <a:pt x="32" y="11"/>
                    <a:pt x="32" y="11"/>
                    <a:pt x="32" y="11"/>
                  </a:cubicBezTo>
                  <a:cubicBezTo>
                    <a:pt x="32" y="10"/>
                    <a:pt x="32" y="8"/>
                    <a:pt x="31" y="8"/>
                  </a:cubicBezTo>
                  <a:cubicBezTo>
                    <a:pt x="18" y="0"/>
                    <a:pt x="18" y="0"/>
                    <a:pt x="18" y="0"/>
                  </a:cubicBezTo>
                  <a:cubicBezTo>
                    <a:pt x="17" y="0"/>
                    <a:pt x="15" y="0"/>
                    <a:pt x="14" y="0"/>
                  </a:cubicBezTo>
                  <a:cubicBezTo>
                    <a:pt x="2" y="8"/>
                    <a:pt x="2" y="8"/>
                    <a:pt x="2" y="8"/>
                  </a:cubicBezTo>
                  <a:cubicBezTo>
                    <a:pt x="1" y="8"/>
                    <a:pt x="0" y="10"/>
                    <a:pt x="0" y="11"/>
                  </a:cubicBezTo>
                  <a:cubicBezTo>
                    <a:pt x="0" y="34"/>
                    <a:pt x="0" y="34"/>
                    <a:pt x="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70"/>
          <p:cNvGrpSpPr/>
          <p:nvPr/>
        </p:nvGrpSpPr>
        <p:grpSpPr>
          <a:xfrm>
            <a:off x="2152538" y="4178600"/>
            <a:ext cx="430149" cy="425394"/>
            <a:chOff x="2257413" y="4178600"/>
            <a:chExt cx="430149" cy="425394"/>
          </a:xfrm>
        </p:grpSpPr>
        <p:sp>
          <p:nvSpPr>
            <p:cNvPr id="1496" name="Google Shape;1496;p70"/>
            <p:cNvSpPr/>
            <p:nvPr/>
          </p:nvSpPr>
          <p:spPr>
            <a:xfrm>
              <a:off x="2257413" y="4461175"/>
              <a:ext cx="241300" cy="142819"/>
            </a:xfrm>
            <a:custGeom>
              <a:avLst/>
              <a:gdLst/>
              <a:ahLst/>
              <a:cxnLst/>
              <a:rect l="l" t="t" r="r" b="b"/>
              <a:pathLst>
                <a:path w="64" h="38" extrusionOk="0">
                  <a:moveTo>
                    <a:pt x="13" y="1"/>
                  </a:moveTo>
                  <a:cubicBezTo>
                    <a:pt x="10" y="3"/>
                    <a:pt x="10" y="8"/>
                    <a:pt x="13" y="10"/>
                  </a:cubicBezTo>
                  <a:cubicBezTo>
                    <a:pt x="13" y="10"/>
                    <a:pt x="13" y="11"/>
                    <a:pt x="13" y="11"/>
                  </a:cubicBezTo>
                  <a:cubicBezTo>
                    <a:pt x="13" y="11"/>
                    <a:pt x="13" y="11"/>
                    <a:pt x="13" y="11"/>
                  </a:cubicBezTo>
                  <a:cubicBezTo>
                    <a:pt x="4" y="19"/>
                    <a:pt x="4" y="19"/>
                    <a:pt x="4" y="19"/>
                  </a:cubicBezTo>
                  <a:cubicBezTo>
                    <a:pt x="0" y="23"/>
                    <a:pt x="0" y="30"/>
                    <a:pt x="4" y="34"/>
                  </a:cubicBezTo>
                  <a:cubicBezTo>
                    <a:pt x="7" y="37"/>
                    <a:pt x="9" y="38"/>
                    <a:pt x="12" y="38"/>
                  </a:cubicBezTo>
                  <a:cubicBezTo>
                    <a:pt x="15" y="38"/>
                    <a:pt x="18" y="37"/>
                    <a:pt x="20" y="34"/>
                  </a:cubicBezTo>
                  <a:cubicBezTo>
                    <a:pt x="28" y="26"/>
                    <a:pt x="28" y="26"/>
                    <a:pt x="28" y="26"/>
                  </a:cubicBezTo>
                  <a:cubicBezTo>
                    <a:pt x="28" y="26"/>
                    <a:pt x="28" y="26"/>
                    <a:pt x="28" y="26"/>
                  </a:cubicBezTo>
                  <a:cubicBezTo>
                    <a:pt x="28" y="26"/>
                    <a:pt x="28" y="26"/>
                    <a:pt x="28" y="26"/>
                  </a:cubicBezTo>
                  <a:cubicBezTo>
                    <a:pt x="31" y="29"/>
                    <a:pt x="35" y="29"/>
                    <a:pt x="38" y="26"/>
                  </a:cubicBezTo>
                  <a:cubicBezTo>
                    <a:pt x="64" y="0"/>
                    <a:pt x="64" y="0"/>
                    <a:pt x="64" y="0"/>
                  </a:cubicBezTo>
                  <a:cubicBezTo>
                    <a:pt x="13" y="0"/>
                    <a:pt x="13" y="0"/>
                    <a:pt x="13" y="0"/>
                  </a:cubicBezTo>
                  <a:lnTo>
                    <a:pt x="13"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70"/>
            <p:cNvSpPr/>
            <p:nvPr/>
          </p:nvSpPr>
          <p:spPr>
            <a:xfrm>
              <a:off x="2332025" y="4329413"/>
              <a:ext cx="204788" cy="109538"/>
            </a:xfrm>
            <a:custGeom>
              <a:avLst/>
              <a:gdLst/>
              <a:ahLst/>
              <a:cxnLst/>
              <a:rect l="l" t="t" r="r" b="b"/>
              <a:pathLst>
                <a:path w="129" h="69" extrusionOk="0">
                  <a:moveTo>
                    <a:pt x="129" y="59"/>
                  </a:moveTo>
                  <a:lnTo>
                    <a:pt x="69" y="0"/>
                  </a:lnTo>
                  <a:lnTo>
                    <a:pt x="0" y="69"/>
                  </a:lnTo>
                  <a:lnTo>
                    <a:pt x="119" y="69"/>
                  </a:lnTo>
                  <a:lnTo>
                    <a:pt x="129"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70"/>
            <p:cNvSpPr/>
            <p:nvPr/>
          </p:nvSpPr>
          <p:spPr>
            <a:xfrm>
              <a:off x="2528875" y="4178600"/>
              <a:ext cx="158687" cy="157186"/>
            </a:xfrm>
            <a:custGeom>
              <a:avLst/>
              <a:gdLst/>
              <a:ahLst/>
              <a:cxnLst/>
              <a:rect l="l" t="t" r="r" b="b"/>
              <a:pathLst>
                <a:path w="42" h="42" extrusionOk="0">
                  <a:moveTo>
                    <a:pt x="42" y="18"/>
                  </a:moveTo>
                  <a:cubicBezTo>
                    <a:pt x="42" y="13"/>
                    <a:pt x="40" y="9"/>
                    <a:pt x="37" y="5"/>
                  </a:cubicBezTo>
                  <a:cubicBezTo>
                    <a:pt x="33" y="2"/>
                    <a:pt x="29" y="0"/>
                    <a:pt x="24" y="0"/>
                  </a:cubicBezTo>
                  <a:cubicBezTo>
                    <a:pt x="19" y="0"/>
                    <a:pt x="15" y="2"/>
                    <a:pt x="11" y="5"/>
                  </a:cubicBezTo>
                  <a:cubicBezTo>
                    <a:pt x="0" y="16"/>
                    <a:pt x="0" y="16"/>
                    <a:pt x="0" y="16"/>
                  </a:cubicBezTo>
                  <a:cubicBezTo>
                    <a:pt x="26" y="42"/>
                    <a:pt x="26" y="42"/>
                    <a:pt x="26" y="42"/>
                  </a:cubicBezTo>
                  <a:cubicBezTo>
                    <a:pt x="37" y="31"/>
                    <a:pt x="37" y="31"/>
                    <a:pt x="37" y="31"/>
                  </a:cubicBezTo>
                  <a:cubicBezTo>
                    <a:pt x="40" y="27"/>
                    <a:pt x="42" y="23"/>
                    <a:pt x="42"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70"/>
            <p:cNvSpPr/>
            <p:nvPr/>
          </p:nvSpPr>
          <p:spPr>
            <a:xfrm>
              <a:off x="2441563" y="4238925"/>
              <a:ext cx="180975" cy="184162"/>
            </a:xfrm>
            <a:custGeom>
              <a:avLst/>
              <a:gdLst/>
              <a:ahLst/>
              <a:cxnLst/>
              <a:rect l="l" t="t" r="r" b="b"/>
              <a:pathLst>
                <a:path w="48" h="49" extrusionOk="0">
                  <a:moveTo>
                    <a:pt x="16" y="2"/>
                  </a:moveTo>
                  <a:cubicBezTo>
                    <a:pt x="14" y="0"/>
                    <a:pt x="12" y="0"/>
                    <a:pt x="11" y="2"/>
                  </a:cubicBezTo>
                  <a:cubicBezTo>
                    <a:pt x="1" y="12"/>
                    <a:pt x="1" y="12"/>
                    <a:pt x="1" y="12"/>
                  </a:cubicBezTo>
                  <a:cubicBezTo>
                    <a:pt x="0" y="13"/>
                    <a:pt x="0" y="15"/>
                    <a:pt x="1" y="16"/>
                  </a:cubicBezTo>
                  <a:cubicBezTo>
                    <a:pt x="33" y="48"/>
                    <a:pt x="33" y="48"/>
                    <a:pt x="33" y="48"/>
                  </a:cubicBezTo>
                  <a:cubicBezTo>
                    <a:pt x="33" y="48"/>
                    <a:pt x="34" y="49"/>
                    <a:pt x="35" y="49"/>
                  </a:cubicBezTo>
                  <a:cubicBezTo>
                    <a:pt x="36" y="49"/>
                    <a:pt x="37" y="48"/>
                    <a:pt x="37" y="48"/>
                  </a:cubicBezTo>
                  <a:cubicBezTo>
                    <a:pt x="47" y="38"/>
                    <a:pt x="47" y="38"/>
                    <a:pt x="47" y="38"/>
                  </a:cubicBezTo>
                  <a:cubicBezTo>
                    <a:pt x="48" y="37"/>
                    <a:pt x="48" y="35"/>
                    <a:pt x="47" y="33"/>
                  </a:cubicBezTo>
                  <a:lnTo>
                    <a:pt x="16" y="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0" name="Google Shape;1500;p70"/>
          <p:cNvSpPr/>
          <p:nvPr/>
        </p:nvSpPr>
        <p:spPr>
          <a:xfrm>
            <a:off x="3252763" y="4469113"/>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70"/>
          <p:cNvSpPr/>
          <p:nvPr/>
        </p:nvSpPr>
        <p:spPr>
          <a:xfrm>
            <a:off x="3252763" y="452150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2" name="Google Shape;1502;p70"/>
          <p:cNvGrpSpPr/>
          <p:nvPr/>
        </p:nvGrpSpPr>
        <p:grpSpPr>
          <a:xfrm>
            <a:off x="3386113" y="4165900"/>
            <a:ext cx="425597" cy="424053"/>
            <a:chOff x="3381363" y="4165900"/>
            <a:chExt cx="425597" cy="424053"/>
          </a:xfrm>
        </p:grpSpPr>
        <p:sp>
          <p:nvSpPr>
            <p:cNvPr id="1503" name="Google Shape;1503;p70"/>
            <p:cNvSpPr/>
            <p:nvPr/>
          </p:nvSpPr>
          <p:spPr>
            <a:xfrm>
              <a:off x="3502013" y="4250038"/>
              <a:ext cx="184162" cy="257191"/>
            </a:xfrm>
            <a:custGeom>
              <a:avLst/>
              <a:gdLst/>
              <a:ahLst/>
              <a:cxnLst/>
              <a:rect l="l" t="t" r="r" b="b"/>
              <a:pathLst>
                <a:path w="49" h="68" extrusionOk="0">
                  <a:moveTo>
                    <a:pt x="45" y="0"/>
                  </a:moveTo>
                  <a:cubicBezTo>
                    <a:pt x="44" y="0"/>
                    <a:pt x="42" y="1"/>
                    <a:pt x="42" y="3"/>
                  </a:cubicBezTo>
                  <a:cubicBezTo>
                    <a:pt x="42" y="25"/>
                    <a:pt x="42" y="25"/>
                    <a:pt x="42" y="25"/>
                  </a:cubicBezTo>
                  <a:cubicBezTo>
                    <a:pt x="42" y="27"/>
                    <a:pt x="41" y="28"/>
                    <a:pt x="39" y="28"/>
                  </a:cubicBezTo>
                  <a:cubicBezTo>
                    <a:pt x="10" y="28"/>
                    <a:pt x="10" y="28"/>
                    <a:pt x="10" y="28"/>
                  </a:cubicBezTo>
                  <a:cubicBezTo>
                    <a:pt x="8" y="28"/>
                    <a:pt x="7" y="27"/>
                    <a:pt x="7" y="25"/>
                  </a:cubicBezTo>
                  <a:cubicBezTo>
                    <a:pt x="7" y="3"/>
                    <a:pt x="7" y="3"/>
                    <a:pt x="7" y="3"/>
                  </a:cubicBezTo>
                  <a:cubicBezTo>
                    <a:pt x="7" y="1"/>
                    <a:pt x="5" y="0"/>
                    <a:pt x="4" y="0"/>
                  </a:cubicBezTo>
                  <a:cubicBezTo>
                    <a:pt x="2" y="0"/>
                    <a:pt x="0" y="1"/>
                    <a:pt x="0" y="3"/>
                  </a:cubicBezTo>
                  <a:cubicBezTo>
                    <a:pt x="0" y="65"/>
                    <a:pt x="0" y="65"/>
                    <a:pt x="0" y="65"/>
                  </a:cubicBezTo>
                  <a:cubicBezTo>
                    <a:pt x="0" y="67"/>
                    <a:pt x="2" y="68"/>
                    <a:pt x="4" y="68"/>
                  </a:cubicBezTo>
                  <a:cubicBezTo>
                    <a:pt x="5" y="68"/>
                    <a:pt x="7" y="67"/>
                    <a:pt x="7" y="65"/>
                  </a:cubicBezTo>
                  <a:cubicBezTo>
                    <a:pt x="7" y="40"/>
                    <a:pt x="7" y="40"/>
                    <a:pt x="7" y="40"/>
                  </a:cubicBezTo>
                  <a:cubicBezTo>
                    <a:pt x="7" y="38"/>
                    <a:pt x="8" y="37"/>
                    <a:pt x="10" y="37"/>
                  </a:cubicBezTo>
                  <a:cubicBezTo>
                    <a:pt x="39" y="37"/>
                    <a:pt x="39" y="37"/>
                    <a:pt x="39" y="37"/>
                  </a:cubicBezTo>
                  <a:cubicBezTo>
                    <a:pt x="41" y="37"/>
                    <a:pt x="42" y="38"/>
                    <a:pt x="42" y="40"/>
                  </a:cubicBezTo>
                  <a:cubicBezTo>
                    <a:pt x="42" y="65"/>
                    <a:pt x="42" y="65"/>
                    <a:pt x="42" y="65"/>
                  </a:cubicBezTo>
                  <a:cubicBezTo>
                    <a:pt x="42" y="67"/>
                    <a:pt x="44" y="68"/>
                    <a:pt x="45" y="68"/>
                  </a:cubicBezTo>
                  <a:cubicBezTo>
                    <a:pt x="47" y="68"/>
                    <a:pt x="49" y="67"/>
                    <a:pt x="49" y="65"/>
                  </a:cubicBezTo>
                  <a:cubicBezTo>
                    <a:pt x="49" y="3"/>
                    <a:pt x="49" y="3"/>
                    <a:pt x="49" y="3"/>
                  </a:cubicBezTo>
                  <a:cubicBezTo>
                    <a:pt x="49" y="1"/>
                    <a:pt x="47" y="0"/>
                    <a:pt x="4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70"/>
            <p:cNvSpPr/>
            <p:nvPr/>
          </p:nvSpPr>
          <p:spPr>
            <a:xfrm>
              <a:off x="3381363" y="4165900"/>
              <a:ext cx="425597" cy="424053"/>
            </a:xfrm>
            <a:custGeom>
              <a:avLst/>
              <a:gdLst/>
              <a:ahLst/>
              <a:cxnLst/>
              <a:rect l="l" t="t" r="r" b="b"/>
              <a:pathLst>
                <a:path w="113" h="112" extrusionOk="0">
                  <a:moveTo>
                    <a:pt x="92" y="0"/>
                  </a:moveTo>
                  <a:cubicBezTo>
                    <a:pt x="21" y="0"/>
                    <a:pt x="21" y="0"/>
                    <a:pt x="21" y="0"/>
                  </a:cubicBezTo>
                  <a:cubicBezTo>
                    <a:pt x="10" y="0"/>
                    <a:pt x="0" y="9"/>
                    <a:pt x="0" y="21"/>
                  </a:cubicBezTo>
                  <a:cubicBezTo>
                    <a:pt x="0" y="91"/>
                    <a:pt x="0" y="91"/>
                    <a:pt x="0" y="91"/>
                  </a:cubicBezTo>
                  <a:cubicBezTo>
                    <a:pt x="0" y="103"/>
                    <a:pt x="10" y="112"/>
                    <a:pt x="21" y="112"/>
                  </a:cubicBezTo>
                  <a:cubicBezTo>
                    <a:pt x="92" y="112"/>
                    <a:pt x="92" y="112"/>
                    <a:pt x="92" y="112"/>
                  </a:cubicBezTo>
                  <a:cubicBezTo>
                    <a:pt x="103" y="112"/>
                    <a:pt x="113" y="103"/>
                    <a:pt x="113" y="91"/>
                  </a:cubicBezTo>
                  <a:cubicBezTo>
                    <a:pt x="113" y="21"/>
                    <a:pt x="113" y="21"/>
                    <a:pt x="113" y="21"/>
                  </a:cubicBezTo>
                  <a:cubicBezTo>
                    <a:pt x="113" y="9"/>
                    <a:pt x="103" y="0"/>
                    <a:pt x="92" y="0"/>
                  </a:cubicBezTo>
                  <a:close/>
                  <a:moveTo>
                    <a:pt x="87" y="87"/>
                  </a:moveTo>
                  <a:cubicBezTo>
                    <a:pt x="87" y="92"/>
                    <a:pt x="83" y="97"/>
                    <a:pt x="77" y="97"/>
                  </a:cubicBezTo>
                  <a:cubicBezTo>
                    <a:pt x="72" y="97"/>
                    <a:pt x="68" y="92"/>
                    <a:pt x="68" y="87"/>
                  </a:cubicBezTo>
                  <a:cubicBezTo>
                    <a:pt x="68" y="66"/>
                    <a:pt x="68" y="66"/>
                    <a:pt x="68" y="66"/>
                  </a:cubicBezTo>
                  <a:cubicBezTo>
                    <a:pt x="45" y="66"/>
                    <a:pt x="45" y="66"/>
                    <a:pt x="45" y="66"/>
                  </a:cubicBezTo>
                  <a:cubicBezTo>
                    <a:pt x="45" y="87"/>
                    <a:pt x="45" y="87"/>
                    <a:pt x="45" y="87"/>
                  </a:cubicBezTo>
                  <a:cubicBezTo>
                    <a:pt x="45" y="92"/>
                    <a:pt x="41" y="97"/>
                    <a:pt x="36" y="97"/>
                  </a:cubicBezTo>
                  <a:cubicBezTo>
                    <a:pt x="30" y="97"/>
                    <a:pt x="26" y="92"/>
                    <a:pt x="26" y="87"/>
                  </a:cubicBezTo>
                  <a:cubicBezTo>
                    <a:pt x="26" y="25"/>
                    <a:pt x="26" y="25"/>
                    <a:pt x="26" y="25"/>
                  </a:cubicBezTo>
                  <a:cubicBezTo>
                    <a:pt x="26" y="20"/>
                    <a:pt x="30" y="15"/>
                    <a:pt x="36" y="15"/>
                  </a:cubicBezTo>
                  <a:cubicBezTo>
                    <a:pt x="41" y="15"/>
                    <a:pt x="45" y="20"/>
                    <a:pt x="45" y="25"/>
                  </a:cubicBezTo>
                  <a:cubicBezTo>
                    <a:pt x="45" y="44"/>
                    <a:pt x="45" y="44"/>
                    <a:pt x="45" y="44"/>
                  </a:cubicBezTo>
                  <a:cubicBezTo>
                    <a:pt x="68" y="44"/>
                    <a:pt x="68" y="44"/>
                    <a:pt x="68" y="44"/>
                  </a:cubicBezTo>
                  <a:cubicBezTo>
                    <a:pt x="68" y="25"/>
                    <a:pt x="68" y="25"/>
                    <a:pt x="68" y="25"/>
                  </a:cubicBezTo>
                  <a:cubicBezTo>
                    <a:pt x="68" y="20"/>
                    <a:pt x="72" y="15"/>
                    <a:pt x="77" y="15"/>
                  </a:cubicBezTo>
                  <a:cubicBezTo>
                    <a:pt x="83" y="15"/>
                    <a:pt x="87" y="20"/>
                    <a:pt x="87" y="25"/>
                  </a:cubicBezTo>
                  <a:lnTo>
                    <a:pt x="87"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70"/>
          <p:cNvGrpSpPr/>
          <p:nvPr/>
        </p:nvGrpSpPr>
        <p:grpSpPr>
          <a:xfrm>
            <a:off x="4033812" y="4165900"/>
            <a:ext cx="433348" cy="423863"/>
            <a:chOff x="4029063" y="4165900"/>
            <a:chExt cx="433348" cy="423863"/>
          </a:xfrm>
        </p:grpSpPr>
        <p:sp>
          <p:nvSpPr>
            <p:cNvPr id="1506" name="Google Shape;1506;p70"/>
            <p:cNvSpPr/>
            <p:nvPr/>
          </p:nvSpPr>
          <p:spPr>
            <a:xfrm>
              <a:off x="4029063" y="4400850"/>
              <a:ext cx="196882" cy="188913"/>
            </a:xfrm>
            <a:custGeom>
              <a:avLst/>
              <a:gdLst/>
              <a:ahLst/>
              <a:cxnLst/>
              <a:rect l="l" t="t" r="r" b="b"/>
              <a:pathLst>
                <a:path w="52" h="50" extrusionOk="0">
                  <a:moveTo>
                    <a:pt x="4" y="32"/>
                  </a:moveTo>
                  <a:cubicBezTo>
                    <a:pt x="0" y="36"/>
                    <a:pt x="0" y="43"/>
                    <a:pt x="4" y="47"/>
                  </a:cubicBezTo>
                  <a:cubicBezTo>
                    <a:pt x="4" y="47"/>
                    <a:pt x="4" y="47"/>
                    <a:pt x="4" y="47"/>
                  </a:cubicBezTo>
                  <a:cubicBezTo>
                    <a:pt x="6" y="49"/>
                    <a:pt x="9" y="50"/>
                    <a:pt x="12" y="50"/>
                  </a:cubicBezTo>
                  <a:cubicBezTo>
                    <a:pt x="14" y="50"/>
                    <a:pt x="17" y="49"/>
                    <a:pt x="19" y="47"/>
                  </a:cubicBezTo>
                  <a:cubicBezTo>
                    <a:pt x="52" y="15"/>
                    <a:pt x="52" y="15"/>
                    <a:pt x="52" y="15"/>
                  </a:cubicBezTo>
                  <a:cubicBezTo>
                    <a:pt x="37" y="0"/>
                    <a:pt x="37" y="0"/>
                    <a:pt x="37" y="0"/>
                  </a:cubicBezTo>
                  <a:lnTo>
                    <a:pt x="4" y="3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70"/>
            <p:cNvSpPr/>
            <p:nvPr/>
          </p:nvSpPr>
          <p:spPr>
            <a:xfrm>
              <a:off x="4183051" y="4200825"/>
              <a:ext cx="238030" cy="238030"/>
            </a:xfrm>
            <a:custGeom>
              <a:avLst/>
              <a:gdLst/>
              <a:ahLst/>
              <a:cxnLst/>
              <a:rect l="l" t="t" r="r" b="b"/>
              <a:pathLst>
                <a:path w="63" h="63" extrusionOk="0">
                  <a:moveTo>
                    <a:pt x="57" y="11"/>
                  </a:moveTo>
                  <a:cubicBezTo>
                    <a:pt x="60" y="8"/>
                    <a:pt x="60" y="8"/>
                    <a:pt x="60" y="8"/>
                  </a:cubicBezTo>
                  <a:cubicBezTo>
                    <a:pt x="62" y="7"/>
                    <a:pt x="62" y="5"/>
                    <a:pt x="60" y="4"/>
                  </a:cubicBezTo>
                  <a:cubicBezTo>
                    <a:pt x="59" y="2"/>
                    <a:pt x="57" y="2"/>
                    <a:pt x="56" y="4"/>
                  </a:cubicBezTo>
                  <a:cubicBezTo>
                    <a:pt x="53" y="7"/>
                    <a:pt x="53" y="7"/>
                    <a:pt x="53" y="7"/>
                  </a:cubicBezTo>
                  <a:cubicBezTo>
                    <a:pt x="46" y="0"/>
                    <a:pt x="46" y="0"/>
                    <a:pt x="46" y="0"/>
                  </a:cubicBezTo>
                  <a:cubicBezTo>
                    <a:pt x="30" y="17"/>
                    <a:pt x="30" y="17"/>
                    <a:pt x="30" y="17"/>
                  </a:cubicBezTo>
                  <a:cubicBezTo>
                    <a:pt x="36" y="23"/>
                    <a:pt x="36" y="23"/>
                    <a:pt x="36" y="23"/>
                  </a:cubicBezTo>
                  <a:cubicBezTo>
                    <a:pt x="16" y="44"/>
                    <a:pt x="16" y="44"/>
                    <a:pt x="16" y="44"/>
                  </a:cubicBezTo>
                  <a:cubicBezTo>
                    <a:pt x="13" y="41"/>
                    <a:pt x="13" y="41"/>
                    <a:pt x="13" y="41"/>
                  </a:cubicBezTo>
                  <a:cubicBezTo>
                    <a:pt x="11" y="39"/>
                    <a:pt x="9" y="39"/>
                    <a:pt x="8" y="41"/>
                  </a:cubicBezTo>
                  <a:cubicBezTo>
                    <a:pt x="0" y="48"/>
                    <a:pt x="0" y="48"/>
                    <a:pt x="0" y="48"/>
                  </a:cubicBezTo>
                  <a:cubicBezTo>
                    <a:pt x="15" y="63"/>
                    <a:pt x="15" y="63"/>
                    <a:pt x="15" y="63"/>
                  </a:cubicBezTo>
                  <a:cubicBezTo>
                    <a:pt x="23" y="55"/>
                    <a:pt x="23" y="55"/>
                    <a:pt x="23" y="55"/>
                  </a:cubicBezTo>
                  <a:cubicBezTo>
                    <a:pt x="24" y="55"/>
                    <a:pt x="24" y="54"/>
                    <a:pt x="24" y="53"/>
                  </a:cubicBezTo>
                  <a:cubicBezTo>
                    <a:pt x="24" y="52"/>
                    <a:pt x="24" y="51"/>
                    <a:pt x="23" y="51"/>
                  </a:cubicBezTo>
                  <a:cubicBezTo>
                    <a:pt x="20" y="48"/>
                    <a:pt x="20" y="48"/>
                    <a:pt x="20" y="48"/>
                  </a:cubicBezTo>
                  <a:cubicBezTo>
                    <a:pt x="41" y="28"/>
                    <a:pt x="41" y="28"/>
                    <a:pt x="41" y="28"/>
                  </a:cubicBezTo>
                  <a:cubicBezTo>
                    <a:pt x="47" y="33"/>
                    <a:pt x="47" y="33"/>
                    <a:pt x="47" y="33"/>
                  </a:cubicBezTo>
                  <a:cubicBezTo>
                    <a:pt x="63" y="17"/>
                    <a:pt x="63" y="17"/>
                    <a:pt x="63" y="17"/>
                  </a:cubicBezTo>
                  <a:lnTo>
                    <a:pt x="57"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70"/>
            <p:cNvSpPr/>
            <p:nvPr/>
          </p:nvSpPr>
          <p:spPr>
            <a:xfrm>
              <a:off x="4256075" y="4165900"/>
              <a:ext cx="85713" cy="79343"/>
            </a:xfrm>
            <a:custGeom>
              <a:avLst/>
              <a:gdLst/>
              <a:ahLst/>
              <a:cxnLst/>
              <a:rect l="l" t="t" r="r" b="b"/>
              <a:pathLst>
                <a:path w="23" h="21" extrusionOk="0">
                  <a:moveTo>
                    <a:pt x="21" y="3"/>
                  </a:moveTo>
                  <a:cubicBezTo>
                    <a:pt x="19" y="1"/>
                    <a:pt x="16" y="0"/>
                    <a:pt x="13" y="0"/>
                  </a:cubicBezTo>
                  <a:cubicBezTo>
                    <a:pt x="10" y="0"/>
                    <a:pt x="7" y="1"/>
                    <a:pt x="5" y="3"/>
                  </a:cubicBezTo>
                  <a:cubicBezTo>
                    <a:pt x="5" y="3"/>
                    <a:pt x="5" y="3"/>
                    <a:pt x="5" y="3"/>
                  </a:cubicBezTo>
                  <a:cubicBezTo>
                    <a:pt x="0" y="8"/>
                    <a:pt x="0" y="15"/>
                    <a:pt x="5" y="19"/>
                  </a:cubicBezTo>
                  <a:cubicBezTo>
                    <a:pt x="6" y="21"/>
                    <a:pt x="6" y="21"/>
                    <a:pt x="6" y="21"/>
                  </a:cubicBezTo>
                  <a:cubicBezTo>
                    <a:pt x="23" y="5"/>
                    <a:pt x="23" y="5"/>
                    <a:pt x="23" y="5"/>
                  </a:cubicBezTo>
                  <a:lnTo>
                    <a:pt x="21"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70"/>
            <p:cNvSpPr/>
            <p:nvPr/>
          </p:nvSpPr>
          <p:spPr>
            <a:xfrm>
              <a:off x="4379900" y="4283375"/>
              <a:ext cx="82510" cy="79343"/>
            </a:xfrm>
            <a:custGeom>
              <a:avLst/>
              <a:gdLst/>
              <a:ahLst/>
              <a:cxnLst/>
              <a:rect l="l" t="t" r="r" b="b"/>
              <a:pathLst>
                <a:path w="22" h="21" extrusionOk="0">
                  <a:moveTo>
                    <a:pt x="1" y="17"/>
                  </a:moveTo>
                  <a:cubicBezTo>
                    <a:pt x="3" y="20"/>
                    <a:pt x="6" y="21"/>
                    <a:pt x="9" y="21"/>
                  </a:cubicBezTo>
                  <a:cubicBezTo>
                    <a:pt x="12" y="21"/>
                    <a:pt x="15" y="20"/>
                    <a:pt x="17" y="17"/>
                  </a:cubicBezTo>
                  <a:cubicBezTo>
                    <a:pt x="17" y="17"/>
                    <a:pt x="17" y="17"/>
                    <a:pt x="17" y="17"/>
                  </a:cubicBezTo>
                  <a:cubicBezTo>
                    <a:pt x="22" y="13"/>
                    <a:pt x="22" y="6"/>
                    <a:pt x="17" y="1"/>
                  </a:cubicBezTo>
                  <a:cubicBezTo>
                    <a:pt x="16" y="0"/>
                    <a:pt x="16" y="0"/>
                    <a:pt x="16" y="0"/>
                  </a:cubicBezTo>
                  <a:cubicBezTo>
                    <a:pt x="0" y="16"/>
                    <a:pt x="0" y="16"/>
                    <a:pt x="0" y="16"/>
                  </a:cubicBezTo>
                  <a:lnTo>
                    <a:pt x="1"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0" name="Google Shape;1510;p70"/>
          <p:cNvGrpSpPr/>
          <p:nvPr/>
        </p:nvGrpSpPr>
        <p:grpSpPr>
          <a:xfrm>
            <a:off x="4779938" y="4151613"/>
            <a:ext cx="241300" cy="422287"/>
            <a:chOff x="4775188" y="4151613"/>
            <a:chExt cx="241300" cy="422287"/>
          </a:xfrm>
        </p:grpSpPr>
        <p:sp>
          <p:nvSpPr>
            <p:cNvPr id="1511" name="Google Shape;1511;p70"/>
            <p:cNvSpPr/>
            <p:nvPr/>
          </p:nvSpPr>
          <p:spPr>
            <a:xfrm>
              <a:off x="4775188" y="4151613"/>
              <a:ext cx="241300" cy="139648"/>
            </a:xfrm>
            <a:custGeom>
              <a:avLst/>
              <a:gdLst/>
              <a:ahLst/>
              <a:cxnLst/>
              <a:rect l="l" t="t" r="r" b="b"/>
              <a:pathLst>
                <a:path w="64" h="37" extrusionOk="0">
                  <a:moveTo>
                    <a:pt x="31" y="29"/>
                  </a:moveTo>
                  <a:cubicBezTo>
                    <a:pt x="35" y="29"/>
                    <a:pt x="35" y="29"/>
                    <a:pt x="35" y="29"/>
                  </a:cubicBezTo>
                  <a:cubicBezTo>
                    <a:pt x="36" y="29"/>
                    <a:pt x="36" y="29"/>
                    <a:pt x="37" y="29"/>
                  </a:cubicBezTo>
                  <a:cubicBezTo>
                    <a:pt x="52" y="22"/>
                    <a:pt x="52" y="22"/>
                    <a:pt x="52" y="22"/>
                  </a:cubicBezTo>
                  <a:cubicBezTo>
                    <a:pt x="53" y="21"/>
                    <a:pt x="54" y="20"/>
                    <a:pt x="54" y="19"/>
                  </a:cubicBezTo>
                  <a:cubicBezTo>
                    <a:pt x="54" y="18"/>
                    <a:pt x="54" y="18"/>
                    <a:pt x="54" y="18"/>
                  </a:cubicBezTo>
                  <a:cubicBezTo>
                    <a:pt x="61" y="18"/>
                    <a:pt x="61" y="18"/>
                    <a:pt x="61" y="18"/>
                  </a:cubicBezTo>
                  <a:cubicBezTo>
                    <a:pt x="63" y="18"/>
                    <a:pt x="64" y="16"/>
                    <a:pt x="64" y="14"/>
                  </a:cubicBezTo>
                  <a:cubicBezTo>
                    <a:pt x="64" y="13"/>
                    <a:pt x="63" y="11"/>
                    <a:pt x="61" y="11"/>
                  </a:cubicBezTo>
                  <a:cubicBezTo>
                    <a:pt x="54" y="11"/>
                    <a:pt x="54" y="11"/>
                    <a:pt x="54" y="11"/>
                  </a:cubicBezTo>
                  <a:cubicBezTo>
                    <a:pt x="54" y="10"/>
                    <a:pt x="54" y="10"/>
                    <a:pt x="54" y="10"/>
                  </a:cubicBezTo>
                  <a:cubicBezTo>
                    <a:pt x="54" y="9"/>
                    <a:pt x="53" y="7"/>
                    <a:pt x="52" y="7"/>
                  </a:cubicBezTo>
                  <a:cubicBezTo>
                    <a:pt x="37" y="0"/>
                    <a:pt x="37" y="0"/>
                    <a:pt x="37" y="0"/>
                  </a:cubicBezTo>
                  <a:cubicBezTo>
                    <a:pt x="36" y="0"/>
                    <a:pt x="36" y="0"/>
                    <a:pt x="35" y="0"/>
                  </a:cubicBezTo>
                  <a:cubicBezTo>
                    <a:pt x="3" y="0"/>
                    <a:pt x="3" y="0"/>
                    <a:pt x="3" y="0"/>
                  </a:cubicBezTo>
                  <a:cubicBezTo>
                    <a:pt x="1" y="0"/>
                    <a:pt x="0" y="1"/>
                    <a:pt x="0" y="3"/>
                  </a:cubicBezTo>
                  <a:cubicBezTo>
                    <a:pt x="0" y="26"/>
                    <a:pt x="0" y="26"/>
                    <a:pt x="0" y="26"/>
                  </a:cubicBezTo>
                  <a:cubicBezTo>
                    <a:pt x="0" y="28"/>
                    <a:pt x="1" y="29"/>
                    <a:pt x="3" y="29"/>
                  </a:cubicBezTo>
                  <a:cubicBezTo>
                    <a:pt x="9" y="29"/>
                    <a:pt x="9" y="29"/>
                    <a:pt x="9" y="29"/>
                  </a:cubicBezTo>
                  <a:cubicBezTo>
                    <a:pt x="9" y="37"/>
                    <a:pt x="9" y="37"/>
                    <a:pt x="9" y="37"/>
                  </a:cubicBezTo>
                  <a:cubicBezTo>
                    <a:pt x="31" y="37"/>
                    <a:pt x="31" y="37"/>
                    <a:pt x="31" y="37"/>
                  </a:cubicBezTo>
                  <a:lnTo>
                    <a:pt x="31" y="2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70"/>
            <p:cNvSpPr/>
            <p:nvPr/>
          </p:nvSpPr>
          <p:spPr>
            <a:xfrm>
              <a:off x="4775188" y="4318300"/>
              <a:ext cx="147661" cy="47621"/>
            </a:xfrm>
            <a:custGeom>
              <a:avLst/>
              <a:gdLst/>
              <a:ahLst/>
              <a:cxnLst/>
              <a:rect l="l" t="t" r="r" b="b"/>
              <a:pathLst>
                <a:path w="39" h="13" extrusionOk="0">
                  <a:moveTo>
                    <a:pt x="39" y="3"/>
                  </a:moveTo>
                  <a:cubicBezTo>
                    <a:pt x="39" y="1"/>
                    <a:pt x="37" y="0"/>
                    <a:pt x="35" y="0"/>
                  </a:cubicBezTo>
                  <a:cubicBezTo>
                    <a:pt x="4" y="0"/>
                    <a:pt x="4" y="0"/>
                    <a:pt x="4" y="0"/>
                  </a:cubicBezTo>
                  <a:cubicBezTo>
                    <a:pt x="2" y="0"/>
                    <a:pt x="0" y="1"/>
                    <a:pt x="0" y="3"/>
                  </a:cubicBezTo>
                  <a:cubicBezTo>
                    <a:pt x="0" y="13"/>
                    <a:pt x="0" y="13"/>
                    <a:pt x="0" y="13"/>
                  </a:cubicBezTo>
                  <a:cubicBezTo>
                    <a:pt x="39" y="13"/>
                    <a:pt x="39" y="13"/>
                    <a:pt x="39" y="13"/>
                  </a:cubicBezTo>
                  <a:lnTo>
                    <a:pt x="39"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70"/>
            <p:cNvSpPr/>
            <p:nvPr/>
          </p:nvSpPr>
          <p:spPr>
            <a:xfrm>
              <a:off x="4775188" y="4389738"/>
              <a:ext cx="147661" cy="184162"/>
            </a:xfrm>
            <a:custGeom>
              <a:avLst/>
              <a:gdLst/>
              <a:ahLst/>
              <a:cxnLst/>
              <a:rect l="l" t="t" r="r" b="b"/>
              <a:pathLst>
                <a:path w="39" h="49" extrusionOk="0">
                  <a:moveTo>
                    <a:pt x="0" y="46"/>
                  </a:moveTo>
                  <a:cubicBezTo>
                    <a:pt x="0" y="48"/>
                    <a:pt x="2" y="49"/>
                    <a:pt x="4" y="49"/>
                  </a:cubicBezTo>
                  <a:cubicBezTo>
                    <a:pt x="35" y="49"/>
                    <a:pt x="35" y="49"/>
                    <a:pt x="35" y="49"/>
                  </a:cubicBezTo>
                  <a:cubicBezTo>
                    <a:pt x="37" y="49"/>
                    <a:pt x="39" y="48"/>
                    <a:pt x="39" y="46"/>
                  </a:cubicBezTo>
                  <a:cubicBezTo>
                    <a:pt x="39" y="0"/>
                    <a:pt x="39" y="0"/>
                    <a:pt x="39" y="0"/>
                  </a:cubicBezTo>
                  <a:cubicBezTo>
                    <a:pt x="0" y="0"/>
                    <a:pt x="0" y="0"/>
                    <a:pt x="0" y="0"/>
                  </a:cubicBezTo>
                  <a:lnTo>
                    <a:pt x="0"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4" name="Google Shape;1514;p70"/>
          <p:cNvGrpSpPr/>
          <p:nvPr/>
        </p:nvGrpSpPr>
        <p:grpSpPr>
          <a:xfrm>
            <a:off x="5292700" y="4275438"/>
            <a:ext cx="422275" cy="292080"/>
            <a:chOff x="5287951" y="4275438"/>
            <a:chExt cx="422275" cy="292080"/>
          </a:xfrm>
        </p:grpSpPr>
        <p:sp>
          <p:nvSpPr>
            <p:cNvPr id="1515" name="Google Shape;1515;p70"/>
            <p:cNvSpPr/>
            <p:nvPr/>
          </p:nvSpPr>
          <p:spPr>
            <a:xfrm>
              <a:off x="5400663" y="4397675"/>
              <a:ext cx="257191" cy="169843"/>
            </a:xfrm>
            <a:custGeom>
              <a:avLst/>
              <a:gdLst/>
              <a:ahLst/>
              <a:cxnLst/>
              <a:rect l="l" t="t" r="r" b="b"/>
              <a:pathLst>
                <a:path w="68" h="45" extrusionOk="0">
                  <a:moveTo>
                    <a:pt x="41" y="7"/>
                  </a:moveTo>
                  <a:cubicBezTo>
                    <a:pt x="40" y="8"/>
                    <a:pt x="39" y="9"/>
                    <a:pt x="38" y="9"/>
                  </a:cubicBezTo>
                  <a:cubicBezTo>
                    <a:pt x="37" y="8"/>
                    <a:pt x="36" y="8"/>
                    <a:pt x="35" y="7"/>
                  </a:cubicBezTo>
                  <a:cubicBezTo>
                    <a:pt x="32" y="0"/>
                    <a:pt x="32" y="0"/>
                    <a:pt x="32" y="0"/>
                  </a:cubicBezTo>
                  <a:cubicBezTo>
                    <a:pt x="23" y="14"/>
                    <a:pt x="23" y="14"/>
                    <a:pt x="23" y="14"/>
                  </a:cubicBezTo>
                  <a:cubicBezTo>
                    <a:pt x="23" y="15"/>
                    <a:pt x="22" y="16"/>
                    <a:pt x="21" y="16"/>
                  </a:cubicBezTo>
                  <a:cubicBezTo>
                    <a:pt x="20" y="16"/>
                    <a:pt x="19" y="16"/>
                    <a:pt x="18" y="15"/>
                  </a:cubicBezTo>
                  <a:cubicBezTo>
                    <a:pt x="9" y="7"/>
                    <a:pt x="9" y="7"/>
                    <a:pt x="9" y="7"/>
                  </a:cubicBezTo>
                  <a:cubicBezTo>
                    <a:pt x="0" y="21"/>
                    <a:pt x="0" y="21"/>
                    <a:pt x="0" y="21"/>
                  </a:cubicBezTo>
                  <a:cubicBezTo>
                    <a:pt x="23" y="44"/>
                    <a:pt x="23" y="44"/>
                    <a:pt x="23" y="44"/>
                  </a:cubicBezTo>
                  <a:cubicBezTo>
                    <a:pt x="24" y="45"/>
                    <a:pt x="25" y="45"/>
                    <a:pt x="25" y="45"/>
                  </a:cubicBezTo>
                  <a:cubicBezTo>
                    <a:pt x="25" y="45"/>
                    <a:pt x="25" y="45"/>
                    <a:pt x="25" y="45"/>
                  </a:cubicBezTo>
                  <a:cubicBezTo>
                    <a:pt x="26" y="45"/>
                    <a:pt x="27" y="45"/>
                    <a:pt x="28" y="44"/>
                  </a:cubicBezTo>
                  <a:cubicBezTo>
                    <a:pt x="64" y="8"/>
                    <a:pt x="64" y="8"/>
                    <a:pt x="64" y="8"/>
                  </a:cubicBezTo>
                  <a:cubicBezTo>
                    <a:pt x="66" y="6"/>
                    <a:pt x="67" y="4"/>
                    <a:pt x="68" y="2"/>
                  </a:cubicBezTo>
                  <a:cubicBezTo>
                    <a:pt x="45" y="2"/>
                    <a:pt x="45" y="2"/>
                    <a:pt x="45" y="2"/>
                  </a:cubicBezTo>
                  <a:lnTo>
                    <a:pt x="4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70"/>
            <p:cNvSpPr/>
            <p:nvPr/>
          </p:nvSpPr>
          <p:spPr>
            <a:xfrm>
              <a:off x="5287951" y="4275438"/>
              <a:ext cx="422275" cy="242824"/>
            </a:xfrm>
            <a:custGeom>
              <a:avLst/>
              <a:gdLst/>
              <a:ahLst/>
              <a:cxnLst/>
              <a:rect l="l" t="t" r="r" b="b"/>
              <a:pathLst>
                <a:path w="112" h="64" extrusionOk="0">
                  <a:moveTo>
                    <a:pt x="109" y="27"/>
                  </a:moveTo>
                  <a:cubicBezTo>
                    <a:pt x="100" y="27"/>
                    <a:pt x="100" y="27"/>
                    <a:pt x="100" y="27"/>
                  </a:cubicBezTo>
                  <a:cubicBezTo>
                    <a:pt x="102" y="20"/>
                    <a:pt x="99" y="12"/>
                    <a:pt x="94" y="7"/>
                  </a:cubicBezTo>
                  <a:cubicBezTo>
                    <a:pt x="89" y="2"/>
                    <a:pt x="84" y="0"/>
                    <a:pt x="77" y="0"/>
                  </a:cubicBezTo>
                  <a:cubicBezTo>
                    <a:pt x="71" y="0"/>
                    <a:pt x="65" y="2"/>
                    <a:pt x="61" y="7"/>
                  </a:cubicBezTo>
                  <a:cubicBezTo>
                    <a:pt x="56" y="12"/>
                    <a:pt x="56" y="12"/>
                    <a:pt x="56" y="12"/>
                  </a:cubicBezTo>
                  <a:cubicBezTo>
                    <a:pt x="50" y="7"/>
                    <a:pt x="50" y="7"/>
                    <a:pt x="50" y="7"/>
                  </a:cubicBezTo>
                  <a:cubicBezTo>
                    <a:pt x="46" y="2"/>
                    <a:pt x="40" y="0"/>
                    <a:pt x="34" y="0"/>
                  </a:cubicBezTo>
                  <a:cubicBezTo>
                    <a:pt x="28" y="0"/>
                    <a:pt x="22" y="2"/>
                    <a:pt x="17" y="7"/>
                  </a:cubicBezTo>
                  <a:cubicBezTo>
                    <a:pt x="8" y="16"/>
                    <a:pt x="8" y="31"/>
                    <a:pt x="17" y="40"/>
                  </a:cubicBezTo>
                  <a:cubicBezTo>
                    <a:pt x="25" y="48"/>
                    <a:pt x="25" y="48"/>
                    <a:pt x="25" y="48"/>
                  </a:cubicBezTo>
                  <a:cubicBezTo>
                    <a:pt x="19" y="57"/>
                    <a:pt x="19" y="57"/>
                    <a:pt x="19" y="57"/>
                  </a:cubicBezTo>
                  <a:cubicBezTo>
                    <a:pt x="3" y="57"/>
                    <a:pt x="3" y="57"/>
                    <a:pt x="3" y="57"/>
                  </a:cubicBezTo>
                  <a:cubicBezTo>
                    <a:pt x="1" y="57"/>
                    <a:pt x="0" y="59"/>
                    <a:pt x="0" y="61"/>
                  </a:cubicBezTo>
                  <a:cubicBezTo>
                    <a:pt x="0" y="63"/>
                    <a:pt x="1" y="64"/>
                    <a:pt x="3" y="64"/>
                  </a:cubicBezTo>
                  <a:cubicBezTo>
                    <a:pt x="21" y="64"/>
                    <a:pt x="21" y="64"/>
                    <a:pt x="21" y="64"/>
                  </a:cubicBezTo>
                  <a:cubicBezTo>
                    <a:pt x="22" y="64"/>
                    <a:pt x="23" y="63"/>
                    <a:pt x="24" y="63"/>
                  </a:cubicBezTo>
                  <a:cubicBezTo>
                    <a:pt x="30" y="53"/>
                    <a:pt x="30" y="53"/>
                    <a:pt x="30" y="53"/>
                  </a:cubicBezTo>
                  <a:cubicBezTo>
                    <a:pt x="25" y="48"/>
                    <a:pt x="25" y="48"/>
                    <a:pt x="25" y="48"/>
                  </a:cubicBezTo>
                  <a:cubicBezTo>
                    <a:pt x="36" y="32"/>
                    <a:pt x="36" y="32"/>
                    <a:pt x="36" y="32"/>
                  </a:cubicBezTo>
                  <a:cubicBezTo>
                    <a:pt x="36" y="31"/>
                    <a:pt x="37" y="30"/>
                    <a:pt x="38" y="30"/>
                  </a:cubicBezTo>
                  <a:cubicBezTo>
                    <a:pt x="39" y="30"/>
                    <a:pt x="40" y="31"/>
                    <a:pt x="41" y="31"/>
                  </a:cubicBezTo>
                  <a:cubicBezTo>
                    <a:pt x="50" y="40"/>
                    <a:pt x="50" y="40"/>
                    <a:pt x="50" y="40"/>
                  </a:cubicBezTo>
                  <a:cubicBezTo>
                    <a:pt x="59" y="24"/>
                    <a:pt x="59" y="24"/>
                    <a:pt x="59" y="24"/>
                  </a:cubicBezTo>
                  <a:cubicBezTo>
                    <a:pt x="59" y="23"/>
                    <a:pt x="61" y="22"/>
                    <a:pt x="62" y="22"/>
                  </a:cubicBezTo>
                  <a:cubicBezTo>
                    <a:pt x="63" y="22"/>
                    <a:pt x="64" y="23"/>
                    <a:pt x="65" y="24"/>
                  </a:cubicBezTo>
                  <a:cubicBezTo>
                    <a:pt x="69" y="31"/>
                    <a:pt x="69" y="31"/>
                    <a:pt x="69" y="31"/>
                  </a:cubicBezTo>
                  <a:cubicBezTo>
                    <a:pt x="71" y="28"/>
                    <a:pt x="71" y="28"/>
                    <a:pt x="71" y="28"/>
                  </a:cubicBezTo>
                  <a:cubicBezTo>
                    <a:pt x="71" y="28"/>
                    <a:pt x="72" y="27"/>
                    <a:pt x="73" y="27"/>
                  </a:cubicBezTo>
                  <a:cubicBezTo>
                    <a:pt x="100" y="27"/>
                    <a:pt x="100" y="27"/>
                    <a:pt x="100" y="27"/>
                  </a:cubicBezTo>
                  <a:cubicBezTo>
                    <a:pt x="100" y="29"/>
                    <a:pt x="99" y="32"/>
                    <a:pt x="98" y="34"/>
                  </a:cubicBezTo>
                  <a:cubicBezTo>
                    <a:pt x="109" y="34"/>
                    <a:pt x="109" y="34"/>
                    <a:pt x="109" y="34"/>
                  </a:cubicBezTo>
                  <a:cubicBezTo>
                    <a:pt x="111" y="34"/>
                    <a:pt x="112" y="32"/>
                    <a:pt x="112" y="30"/>
                  </a:cubicBezTo>
                  <a:cubicBezTo>
                    <a:pt x="112" y="29"/>
                    <a:pt x="111" y="27"/>
                    <a:pt x="109"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7" name="Google Shape;1517;p70"/>
          <p:cNvGrpSpPr/>
          <p:nvPr/>
        </p:nvGrpSpPr>
        <p:grpSpPr>
          <a:xfrm>
            <a:off x="5997550" y="4146850"/>
            <a:ext cx="328550" cy="427037"/>
            <a:chOff x="5992801" y="4146850"/>
            <a:chExt cx="328550" cy="427037"/>
          </a:xfrm>
        </p:grpSpPr>
        <p:sp>
          <p:nvSpPr>
            <p:cNvPr id="1518" name="Google Shape;1518;p70"/>
            <p:cNvSpPr/>
            <p:nvPr/>
          </p:nvSpPr>
          <p:spPr>
            <a:xfrm>
              <a:off x="6000738" y="4245275"/>
              <a:ext cx="260350" cy="174625"/>
            </a:xfrm>
            <a:custGeom>
              <a:avLst/>
              <a:gdLst/>
              <a:ahLst/>
              <a:cxnLst/>
              <a:rect l="l" t="t" r="r" b="b"/>
              <a:pathLst>
                <a:path w="69" h="46" extrusionOk="0">
                  <a:moveTo>
                    <a:pt x="25" y="38"/>
                  </a:moveTo>
                  <a:cubicBezTo>
                    <a:pt x="30" y="38"/>
                    <a:pt x="34" y="41"/>
                    <a:pt x="36" y="46"/>
                  </a:cubicBezTo>
                  <a:cubicBezTo>
                    <a:pt x="69" y="46"/>
                    <a:pt x="69" y="46"/>
                    <a:pt x="69" y="46"/>
                  </a:cubicBezTo>
                  <a:cubicBezTo>
                    <a:pt x="68" y="43"/>
                    <a:pt x="67" y="40"/>
                    <a:pt x="65" y="37"/>
                  </a:cubicBezTo>
                  <a:cubicBezTo>
                    <a:pt x="62" y="34"/>
                    <a:pt x="60" y="31"/>
                    <a:pt x="59" y="27"/>
                  </a:cubicBezTo>
                  <a:cubicBezTo>
                    <a:pt x="44" y="27"/>
                    <a:pt x="44" y="27"/>
                    <a:pt x="44" y="27"/>
                  </a:cubicBezTo>
                  <a:cubicBezTo>
                    <a:pt x="42" y="27"/>
                    <a:pt x="40" y="26"/>
                    <a:pt x="40" y="24"/>
                  </a:cubicBezTo>
                  <a:cubicBezTo>
                    <a:pt x="40" y="22"/>
                    <a:pt x="42" y="21"/>
                    <a:pt x="44" y="21"/>
                  </a:cubicBezTo>
                  <a:cubicBezTo>
                    <a:pt x="56" y="21"/>
                    <a:pt x="56" y="21"/>
                    <a:pt x="56" y="21"/>
                  </a:cubicBezTo>
                  <a:cubicBezTo>
                    <a:pt x="55" y="19"/>
                    <a:pt x="54" y="16"/>
                    <a:pt x="54" y="14"/>
                  </a:cubicBezTo>
                  <a:cubicBezTo>
                    <a:pt x="44" y="14"/>
                    <a:pt x="44" y="14"/>
                    <a:pt x="44" y="14"/>
                  </a:cubicBezTo>
                  <a:cubicBezTo>
                    <a:pt x="42" y="14"/>
                    <a:pt x="40" y="13"/>
                    <a:pt x="40" y="11"/>
                  </a:cubicBezTo>
                  <a:cubicBezTo>
                    <a:pt x="40" y="9"/>
                    <a:pt x="42" y="8"/>
                    <a:pt x="44" y="8"/>
                  </a:cubicBezTo>
                  <a:cubicBezTo>
                    <a:pt x="52" y="8"/>
                    <a:pt x="52" y="8"/>
                    <a:pt x="52" y="8"/>
                  </a:cubicBezTo>
                  <a:cubicBezTo>
                    <a:pt x="52" y="5"/>
                    <a:pt x="51" y="3"/>
                    <a:pt x="51" y="0"/>
                  </a:cubicBezTo>
                  <a:cubicBezTo>
                    <a:pt x="18" y="0"/>
                    <a:pt x="18" y="0"/>
                    <a:pt x="18" y="0"/>
                  </a:cubicBezTo>
                  <a:cubicBezTo>
                    <a:pt x="18" y="6"/>
                    <a:pt x="17" y="12"/>
                    <a:pt x="15" y="17"/>
                  </a:cubicBezTo>
                  <a:cubicBezTo>
                    <a:pt x="13" y="24"/>
                    <a:pt x="9" y="31"/>
                    <a:pt x="5" y="37"/>
                  </a:cubicBezTo>
                  <a:cubicBezTo>
                    <a:pt x="3" y="40"/>
                    <a:pt x="1" y="43"/>
                    <a:pt x="0" y="46"/>
                  </a:cubicBezTo>
                  <a:cubicBezTo>
                    <a:pt x="14" y="46"/>
                    <a:pt x="14" y="46"/>
                    <a:pt x="14" y="46"/>
                  </a:cubicBezTo>
                  <a:cubicBezTo>
                    <a:pt x="15" y="41"/>
                    <a:pt x="19" y="38"/>
                    <a:pt x="25"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70"/>
            <p:cNvSpPr/>
            <p:nvPr/>
          </p:nvSpPr>
          <p:spPr>
            <a:xfrm>
              <a:off x="6076938" y="4411963"/>
              <a:ext cx="36600" cy="3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70"/>
            <p:cNvSpPr/>
            <p:nvPr/>
          </p:nvSpPr>
          <p:spPr>
            <a:xfrm>
              <a:off x="5992801" y="4442125"/>
              <a:ext cx="249237" cy="131762"/>
            </a:xfrm>
            <a:custGeom>
              <a:avLst/>
              <a:gdLst/>
              <a:ahLst/>
              <a:cxnLst/>
              <a:rect l="l" t="t" r="r" b="b"/>
              <a:pathLst>
                <a:path w="66" h="35" extrusionOk="0">
                  <a:moveTo>
                    <a:pt x="55" y="13"/>
                  </a:moveTo>
                  <a:cubicBezTo>
                    <a:pt x="55" y="8"/>
                    <a:pt x="57" y="4"/>
                    <a:pt x="60" y="0"/>
                  </a:cubicBezTo>
                  <a:cubicBezTo>
                    <a:pt x="38" y="0"/>
                    <a:pt x="38" y="0"/>
                    <a:pt x="38" y="0"/>
                  </a:cubicBezTo>
                  <a:cubicBezTo>
                    <a:pt x="36" y="5"/>
                    <a:pt x="32" y="9"/>
                    <a:pt x="27" y="9"/>
                  </a:cubicBezTo>
                  <a:cubicBezTo>
                    <a:pt x="21" y="9"/>
                    <a:pt x="17" y="5"/>
                    <a:pt x="16" y="0"/>
                  </a:cubicBezTo>
                  <a:cubicBezTo>
                    <a:pt x="0" y="0"/>
                    <a:pt x="0" y="0"/>
                    <a:pt x="0" y="0"/>
                  </a:cubicBezTo>
                  <a:cubicBezTo>
                    <a:pt x="0" y="3"/>
                    <a:pt x="0" y="5"/>
                    <a:pt x="0" y="7"/>
                  </a:cubicBezTo>
                  <a:cubicBezTo>
                    <a:pt x="0" y="17"/>
                    <a:pt x="4" y="27"/>
                    <a:pt x="12" y="34"/>
                  </a:cubicBezTo>
                  <a:cubicBezTo>
                    <a:pt x="12" y="35"/>
                    <a:pt x="13" y="35"/>
                    <a:pt x="14" y="35"/>
                  </a:cubicBezTo>
                  <a:cubicBezTo>
                    <a:pt x="60" y="35"/>
                    <a:pt x="60" y="35"/>
                    <a:pt x="60" y="35"/>
                  </a:cubicBezTo>
                  <a:cubicBezTo>
                    <a:pt x="60" y="35"/>
                    <a:pt x="61" y="35"/>
                    <a:pt x="62" y="34"/>
                  </a:cubicBezTo>
                  <a:cubicBezTo>
                    <a:pt x="63" y="33"/>
                    <a:pt x="64" y="31"/>
                    <a:pt x="66" y="30"/>
                  </a:cubicBezTo>
                  <a:cubicBezTo>
                    <a:pt x="60" y="27"/>
                    <a:pt x="55" y="20"/>
                    <a:pt x="55" y="13"/>
                  </a:cubicBezTo>
                  <a:close/>
                  <a:moveTo>
                    <a:pt x="18" y="21"/>
                  </a:moveTo>
                  <a:cubicBezTo>
                    <a:pt x="17" y="21"/>
                    <a:pt x="15" y="20"/>
                    <a:pt x="15" y="18"/>
                  </a:cubicBezTo>
                  <a:cubicBezTo>
                    <a:pt x="15" y="16"/>
                    <a:pt x="17" y="15"/>
                    <a:pt x="18" y="15"/>
                  </a:cubicBezTo>
                  <a:cubicBezTo>
                    <a:pt x="20" y="15"/>
                    <a:pt x="22" y="16"/>
                    <a:pt x="22" y="18"/>
                  </a:cubicBezTo>
                  <a:cubicBezTo>
                    <a:pt x="22" y="20"/>
                    <a:pt x="20" y="21"/>
                    <a:pt x="18" y="21"/>
                  </a:cubicBezTo>
                  <a:close/>
                  <a:moveTo>
                    <a:pt x="49" y="17"/>
                  </a:moveTo>
                  <a:cubicBezTo>
                    <a:pt x="47" y="17"/>
                    <a:pt x="46" y="16"/>
                    <a:pt x="46" y="14"/>
                  </a:cubicBezTo>
                  <a:cubicBezTo>
                    <a:pt x="46" y="12"/>
                    <a:pt x="47" y="11"/>
                    <a:pt x="49" y="11"/>
                  </a:cubicBezTo>
                  <a:cubicBezTo>
                    <a:pt x="51" y="11"/>
                    <a:pt x="52" y="12"/>
                    <a:pt x="52" y="14"/>
                  </a:cubicBezTo>
                  <a:cubicBezTo>
                    <a:pt x="52" y="16"/>
                    <a:pt x="51" y="17"/>
                    <a:pt x="49"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70"/>
            <p:cNvSpPr/>
            <p:nvPr/>
          </p:nvSpPr>
          <p:spPr>
            <a:xfrm>
              <a:off x="6227751" y="4442125"/>
              <a:ext cx="93600" cy="98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70"/>
            <p:cNvSpPr/>
            <p:nvPr/>
          </p:nvSpPr>
          <p:spPr>
            <a:xfrm>
              <a:off x="6042013" y="4146850"/>
              <a:ext cx="180975" cy="76200"/>
            </a:xfrm>
            <a:custGeom>
              <a:avLst/>
              <a:gdLst/>
              <a:ahLst/>
              <a:cxnLst/>
              <a:rect l="l" t="t" r="r" b="b"/>
              <a:pathLst>
                <a:path w="48" h="20" extrusionOk="0">
                  <a:moveTo>
                    <a:pt x="44" y="20"/>
                  </a:moveTo>
                  <a:cubicBezTo>
                    <a:pt x="46" y="20"/>
                    <a:pt x="48" y="19"/>
                    <a:pt x="48" y="17"/>
                  </a:cubicBezTo>
                  <a:cubicBezTo>
                    <a:pt x="48" y="4"/>
                    <a:pt x="48" y="4"/>
                    <a:pt x="48" y="4"/>
                  </a:cubicBezTo>
                  <a:cubicBezTo>
                    <a:pt x="48" y="2"/>
                    <a:pt x="46" y="0"/>
                    <a:pt x="44" y="0"/>
                  </a:cubicBezTo>
                  <a:cubicBezTo>
                    <a:pt x="3" y="0"/>
                    <a:pt x="3" y="0"/>
                    <a:pt x="3" y="0"/>
                  </a:cubicBezTo>
                  <a:cubicBezTo>
                    <a:pt x="2" y="0"/>
                    <a:pt x="0" y="2"/>
                    <a:pt x="0" y="4"/>
                  </a:cubicBezTo>
                  <a:cubicBezTo>
                    <a:pt x="0" y="17"/>
                    <a:pt x="0" y="17"/>
                    <a:pt x="0" y="17"/>
                  </a:cubicBezTo>
                  <a:cubicBezTo>
                    <a:pt x="0" y="19"/>
                    <a:pt x="2" y="20"/>
                    <a:pt x="3" y="20"/>
                  </a:cubicBezTo>
                  <a:lnTo>
                    <a:pt x="4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3" name="Google Shape;1523;p70"/>
          <p:cNvGrpSpPr/>
          <p:nvPr/>
        </p:nvGrpSpPr>
        <p:grpSpPr>
          <a:xfrm>
            <a:off x="6608663" y="4151613"/>
            <a:ext cx="376238" cy="427037"/>
            <a:chOff x="6589701" y="4151613"/>
            <a:chExt cx="376238" cy="427037"/>
          </a:xfrm>
        </p:grpSpPr>
        <p:sp>
          <p:nvSpPr>
            <p:cNvPr id="1524" name="Google Shape;1524;p70"/>
            <p:cNvSpPr/>
            <p:nvPr/>
          </p:nvSpPr>
          <p:spPr>
            <a:xfrm>
              <a:off x="6589701" y="4324650"/>
              <a:ext cx="134938" cy="98425"/>
            </a:xfrm>
            <a:custGeom>
              <a:avLst/>
              <a:gdLst/>
              <a:ahLst/>
              <a:cxnLst/>
              <a:rect l="l" t="t" r="r" b="b"/>
              <a:pathLst>
                <a:path w="36" h="26" extrusionOk="0">
                  <a:moveTo>
                    <a:pt x="0" y="8"/>
                  </a:moveTo>
                  <a:cubicBezTo>
                    <a:pt x="0" y="18"/>
                    <a:pt x="8" y="26"/>
                    <a:pt x="18" y="26"/>
                  </a:cubicBezTo>
                  <a:cubicBezTo>
                    <a:pt x="28" y="26"/>
                    <a:pt x="36" y="18"/>
                    <a:pt x="36" y="8"/>
                  </a:cubicBezTo>
                  <a:cubicBezTo>
                    <a:pt x="36" y="0"/>
                    <a:pt x="36" y="0"/>
                    <a:pt x="36" y="0"/>
                  </a:cubicBezTo>
                  <a:cubicBezTo>
                    <a:pt x="0" y="0"/>
                    <a:pt x="0" y="0"/>
                    <a:pt x="0" y="0"/>
                  </a:cubicBezTo>
                  <a:lnTo>
                    <a:pt x="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70"/>
            <p:cNvSpPr/>
            <p:nvPr/>
          </p:nvSpPr>
          <p:spPr>
            <a:xfrm>
              <a:off x="6834176" y="4354813"/>
              <a:ext cx="131762" cy="68262"/>
            </a:xfrm>
            <a:custGeom>
              <a:avLst/>
              <a:gdLst/>
              <a:ahLst/>
              <a:cxnLst/>
              <a:rect l="l" t="t" r="r" b="b"/>
              <a:pathLst>
                <a:path w="35" h="18" extrusionOk="0">
                  <a:moveTo>
                    <a:pt x="18" y="18"/>
                  </a:moveTo>
                  <a:cubicBezTo>
                    <a:pt x="27" y="18"/>
                    <a:pt x="35" y="10"/>
                    <a:pt x="35" y="0"/>
                  </a:cubicBezTo>
                  <a:cubicBezTo>
                    <a:pt x="0" y="0"/>
                    <a:pt x="0" y="0"/>
                    <a:pt x="0" y="0"/>
                  </a:cubicBezTo>
                  <a:cubicBezTo>
                    <a:pt x="0" y="10"/>
                    <a:pt x="8" y="18"/>
                    <a:pt x="18"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70"/>
            <p:cNvSpPr/>
            <p:nvPr/>
          </p:nvSpPr>
          <p:spPr>
            <a:xfrm>
              <a:off x="6589701" y="4151613"/>
              <a:ext cx="376238" cy="427037"/>
            </a:xfrm>
            <a:custGeom>
              <a:avLst/>
              <a:gdLst/>
              <a:ahLst/>
              <a:cxnLst/>
              <a:rect l="l" t="t" r="r" b="b"/>
              <a:pathLst>
                <a:path w="100" h="113" extrusionOk="0">
                  <a:moveTo>
                    <a:pt x="100" y="27"/>
                  </a:moveTo>
                  <a:cubicBezTo>
                    <a:pt x="100" y="25"/>
                    <a:pt x="99" y="23"/>
                    <a:pt x="97" y="23"/>
                  </a:cubicBezTo>
                  <a:cubicBezTo>
                    <a:pt x="86" y="23"/>
                    <a:pt x="86" y="23"/>
                    <a:pt x="86" y="23"/>
                  </a:cubicBezTo>
                  <a:cubicBezTo>
                    <a:pt x="86" y="14"/>
                    <a:pt x="86" y="14"/>
                    <a:pt x="86" y="14"/>
                  </a:cubicBezTo>
                  <a:cubicBezTo>
                    <a:pt x="86" y="12"/>
                    <a:pt x="84" y="10"/>
                    <a:pt x="83" y="10"/>
                  </a:cubicBezTo>
                  <a:cubicBezTo>
                    <a:pt x="53" y="10"/>
                    <a:pt x="53" y="10"/>
                    <a:pt x="53" y="10"/>
                  </a:cubicBezTo>
                  <a:cubicBezTo>
                    <a:pt x="53" y="4"/>
                    <a:pt x="53" y="4"/>
                    <a:pt x="53" y="4"/>
                  </a:cubicBezTo>
                  <a:cubicBezTo>
                    <a:pt x="53" y="2"/>
                    <a:pt x="52" y="0"/>
                    <a:pt x="50" y="0"/>
                  </a:cubicBezTo>
                  <a:cubicBezTo>
                    <a:pt x="48" y="0"/>
                    <a:pt x="47" y="2"/>
                    <a:pt x="47" y="4"/>
                  </a:cubicBezTo>
                  <a:cubicBezTo>
                    <a:pt x="47" y="10"/>
                    <a:pt x="47" y="10"/>
                    <a:pt x="47" y="10"/>
                  </a:cubicBezTo>
                  <a:cubicBezTo>
                    <a:pt x="18" y="10"/>
                    <a:pt x="18" y="10"/>
                    <a:pt x="18" y="10"/>
                  </a:cubicBezTo>
                  <a:cubicBezTo>
                    <a:pt x="16" y="10"/>
                    <a:pt x="14" y="12"/>
                    <a:pt x="14" y="14"/>
                  </a:cubicBezTo>
                  <a:cubicBezTo>
                    <a:pt x="14" y="23"/>
                    <a:pt x="14" y="23"/>
                    <a:pt x="14" y="23"/>
                  </a:cubicBezTo>
                  <a:cubicBezTo>
                    <a:pt x="4" y="23"/>
                    <a:pt x="4" y="23"/>
                    <a:pt x="4" y="23"/>
                  </a:cubicBezTo>
                  <a:cubicBezTo>
                    <a:pt x="2" y="23"/>
                    <a:pt x="0" y="25"/>
                    <a:pt x="0" y="27"/>
                  </a:cubicBezTo>
                  <a:cubicBezTo>
                    <a:pt x="0" y="40"/>
                    <a:pt x="0" y="40"/>
                    <a:pt x="0" y="40"/>
                  </a:cubicBezTo>
                  <a:cubicBezTo>
                    <a:pt x="36" y="40"/>
                    <a:pt x="36" y="40"/>
                    <a:pt x="36" y="40"/>
                  </a:cubicBezTo>
                  <a:cubicBezTo>
                    <a:pt x="36" y="27"/>
                    <a:pt x="36" y="27"/>
                    <a:pt x="36" y="27"/>
                  </a:cubicBezTo>
                  <a:cubicBezTo>
                    <a:pt x="36" y="25"/>
                    <a:pt x="34" y="23"/>
                    <a:pt x="33" y="23"/>
                  </a:cubicBezTo>
                  <a:cubicBezTo>
                    <a:pt x="21" y="23"/>
                    <a:pt x="21" y="23"/>
                    <a:pt x="21" y="23"/>
                  </a:cubicBezTo>
                  <a:cubicBezTo>
                    <a:pt x="21" y="17"/>
                    <a:pt x="21" y="17"/>
                    <a:pt x="21" y="17"/>
                  </a:cubicBezTo>
                  <a:cubicBezTo>
                    <a:pt x="47" y="17"/>
                    <a:pt x="47" y="17"/>
                    <a:pt x="47" y="17"/>
                  </a:cubicBezTo>
                  <a:cubicBezTo>
                    <a:pt x="47" y="106"/>
                    <a:pt x="47" y="106"/>
                    <a:pt x="47" y="106"/>
                  </a:cubicBezTo>
                  <a:cubicBezTo>
                    <a:pt x="28" y="106"/>
                    <a:pt x="28" y="106"/>
                    <a:pt x="28" y="106"/>
                  </a:cubicBezTo>
                  <a:cubicBezTo>
                    <a:pt x="26" y="106"/>
                    <a:pt x="24" y="108"/>
                    <a:pt x="24" y="109"/>
                  </a:cubicBezTo>
                  <a:cubicBezTo>
                    <a:pt x="24" y="111"/>
                    <a:pt x="26" y="113"/>
                    <a:pt x="28" y="113"/>
                  </a:cubicBezTo>
                  <a:cubicBezTo>
                    <a:pt x="73" y="113"/>
                    <a:pt x="73" y="113"/>
                    <a:pt x="73" y="113"/>
                  </a:cubicBezTo>
                  <a:cubicBezTo>
                    <a:pt x="75" y="113"/>
                    <a:pt x="76" y="111"/>
                    <a:pt x="76" y="109"/>
                  </a:cubicBezTo>
                  <a:cubicBezTo>
                    <a:pt x="76" y="108"/>
                    <a:pt x="75" y="106"/>
                    <a:pt x="73" y="106"/>
                  </a:cubicBezTo>
                  <a:cubicBezTo>
                    <a:pt x="53" y="106"/>
                    <a:pt x="53" y="106"/>
                    <a:pt x="53" y="106"/>
                  </a:cubicBezTo>
                  <a:cubicBezTo>
                    <a:pt x="53" y="17"/>
                    <a:pt x="53" y="17"/>
                    <a:pt x="53" y="17"/>
                  </a:cubicBezTo>
                  <a:cubicBezTo>
                    <a:pt x="79" y="17"/>
                    <a:pt x="79" y="17"/>
                    <a:pt x="79" y="17"/>
                  </a:cubicBezTo>
                  <a:cubicBezTo>
                    <a:pt x="79" y="23"/>
                    <a:pt x="79" y="23"/>
                    <a:pt x="79" y="23"/>
                  </a:cubicBezTo>
                  <a:cubicBezTo>
                    <a:pt x="68" y="23"/>
                    <a:pt x="68" y="23"/>
                    <a:pt x="68" y="23"/>
                  </a:cubicBezTo>
                  <a:cubicBezTo>
                    <a:pt x="66" y="23"/>
                    <a:pt x="65" y="25"/>
                    <a:pt x="65" y="27"/>
                  </a:cubicBezTo>
                  <a:cubicBezTo>
                    <a:pt x="65" y="48"/>
                    <a:pt x="65" y="48"/>
                    <a:pt x="65" y="48"/>
                  </a:cubicBezTo>
                  <a:cubicBezTo>
                    <a:pt x="100" y="48"/>
                    <a:pt x="100" y="48"/>
                    <a:pt x="100" y="48"/>
                  </a:cubicBezTo>
                  <a:lnTo>
                    <a:pt x="100"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7" name="Google Shape;1527;p70"/>
          <p:cNvGrpSpPr/>
          <p:nvPr/>
        </p:nvGrpSpPr>
        <p:grpSpPr>
          <a:xfrm>
            <a:off x="7264538" y="4178600"/>
            <a:ext cx="320675" cy="422275"/>
            <a:chOff x="7131038" y="4178600"/>
            <a:chExt cx="320675" cy="422275"/>
          </a:xfrm>
        </p:grpSpPr>
        <p:sp>
          <p:nvSpPr>
            <p:cNvPr id="1528" name="Google Shape;1528;p70"/>
            <p:cNvSpPr/>
            <p:nvPr/>
          </p:nvSpPr>
          <p:spPr>
            <a:xfrm>
              <a:off x="7196126" y="4513563"/>
              <a:ext cx="192088" cy="87312"/>
            </a:xfrm>
            <a:custGeom>
              <a:avLst/>
              <a:gdLst/>
              <a:ahLst/>
              <a:cxnLst/>
              <a:rect l="l" t="t" r="r" b="b"/>
              <a:pathLst>
                <a:path w="51" h="23" extrusionOk="0">
                  <a:moveTo>
                    <a:pt x="6" y="1"/>
                  </a:moveTo>
                  <a:cubicBezTo>
                    <a:pt x="4" y="1"/>
                    <a:pt x="2" y="1"/>
                    <a:pt x="0" y="0"/>
                  </a:cubicBezTo>
                  <a:cubicBezTo>
                    <a:pt x="1" y="10"/>
                    <a:pt x="9" y="17"/>
                    <a:pt x="18" y="17"/>
                  </a:cubicBezTo>
                  <a:cubicBezTo>
                    <a:pt x="22" y="17"/>
                    <a:pt x="22" y="17"/>
                    <a:pt x="22" y="17"/>
                  </a:cubicBezTo>
                  <a:cubicBezTo>
                    <a:pt x="22" y="20"/>
                    <a:pt x="22" y="20"/>
                    <a:pt x="22" y="20"/>
                  </a:cubicBezTo>
                  <a:cubicBezTo>
                    <a:pt x="22" y="22"/>
                    <a:pt x="24" y="23"/>
                    <a:pt x="26" y="23"/>
                  </a:cubicBezTo>
                  <a:cubicBezTo>
                    <a:pt x="27" y="23"/>
                    <a:pt x="29" y="22"/>
                    <a:pt x="29" y="20"/>
                  </a:cubicBezTo>
                  <a:cubicBezTo>
                    <a:pt x="29" y="17"/>
                    <a:pt x="29" y="17"/>
                    <a:pt x="29" y="17"/>
                  </a:cubicBezTo>
                  <a:cubicBezTo>
                    <a:pt x="33" y="17"/>
                    <a:pt x="33" y="17"/>
                    <a:pt x="33" y="17"/>
                  </a:cubicBezTo>
                  <a:cubicBezTo>
                    <a:pt x="43" y="17"/>
                    <a:pt x="50" y="10"/>
                    <a:pt x="51" y="0"/>
                  </a:cubicBezTo>
                  <a:cubicBezTo>
                    <a:pt x="49" y="1"/>
                    <a:pt x="47" y="1"/>
                    <a:pt x="45" y="1"/>
                  </a:cubicBezTo>
                  <a:lnTo>
                    <a:pt x="6"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70"/>
            <p:cNvSpPr/>
            <p:nvPr/>
          </p:nvSpPr>
          <p:spPr>
            <a:xfrm>
              <a:off x="7339001" y="4373863"/>
              <a:ext cx="33338" cy="49213"/>
            </a:xfrm>
            <a:custGeom>
              <a:avLst/>
              <a:gdLst/>
              <a:ahLst/>
              <a:cxnLst/>
              <a:rect l="l" t="t" r="r" b="b"/>
              <a:pathLst>
                <a:path w="9" h="13" extrusionOk="0">
                  <a:moveTo>
                    <a:pt x="0" y="8"/>
                  </a:moveTo>
                  <a:cubicBezTo>
                    <a:pt x="0" y="11"/>
                    <a:pt x="2" y="13"/>
                    <a:pt x="5" y="13"/>
                  </a:cubicBezTo>
                  <a:cubicBezTo>
                    <a:pt x="7" y="13"/>
                    <a:pt x="9" y="11"/>
                    <a:pt x="9" y="8"/>
                  </a:cubicBezTo>
                  <a:cubicBezTo>
                    <a:pt x="9" y="7"/>
                    <a:pt x="7" y="3"/>
                    <a:pt x="5" y="0"/>
                  </a:cubicBezTo>
                  <a:cubicBezTo>
                    <a:pt x="2" y="3"/>
                    <a:pt x="0" y="7"/>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70"/>
            <p:cNvSpPr/>
            <p:nvPr/>
          </p:nvSpPr>
          <p:spPr>
            <a:xfrm>
              <a:off x="7131038" y="4178600"/>
              <a:ext cx="320675" cy="312738"/>
            </a:xfrm>
            <a:custGeom>
              <a:avLst/>
              <a:gdLst/>
              <a:ahLst/>
              <a:cxnLst/>
              <a:rect l="l" t="t" r="r" b="b"/>
              <a:pathLst>
                <a:path w="85" h="83" extrusionOk="0">
                  <a:moveTo>
                    <a:pt x="75" y="0"/>
                  </a:moveTo>
                  <a:cubicBezTo>
                    <a:pt x="10" y="0"/>
                    <a:pt x="10" y="0"/>
                    <a:pt x="10" y="0"/>
                  </a:cubicBezTo>
                  <a:cubicBezTo>
                    <a:pt x="4" y="0"/>
                    <a:pt x="0" y="4"/>
                    <a:pt x="0" y="9"/>
                  </a:cubicBezTo>
                  <a:cubicBezTo>
                    <a:pt x="0" y="62"/>
                    <a:pt x="0" y="62"/>
                    <a:pt x="0" y="62"/>
                  </a:cubicBezTo>
                  <a:cubicBezTo>
                    <a:pt x="0" y="74"/>
                    <a:pt x="10" y="83"/>
                    <a:pt x="23" y="83"/>
                  </a:cubicBezTo>
                  <a:cubicBezTo>
                    <a:pt x="62" y="83"/>
                    <a:pt x="62" y="83"/>
                    <a:pt x="62" y="83"/>
                  </a:cubicBezTo>
                  <a:cubicBezTo>
                    <a:pt x="75" y="83"/>
                    <a:pt x="85" y="74"/>
                    <a:pt x="85" y="62"/>
                  </a:cubicBezTo>
                  <a:cubicBezTo>
                    <a:pt x="85" y="9"/>
                    <a:pt x="85" y="9"/>
                    <a:pt x="85" y="9"/>
                  </a:cubicBezTo>
                  <a:cubicBezTo>
                    <a:pt x="85" y="4"/>
                    <a:pt x="81" y="0"/>
                    <a:pt x="75" y="0"/>
                  </a:cubicBezTo>
                  <a:close/>
                  <a:moveTo>
                    <a:pt x="33" y="28"/>
                  </a:moveTo>
                  <a:cubicBezTo>
                    <a:pt x="28" y="28"/>
                    <a:pt x="28" y="28"/>
                    <a:pt x="28" y="28"/>
                  </a:cubicBezTo>
                  <a:cubicBezTo>
                    <a:pt x="28" y="33"/>
                    <a:pt x="28" y="33"/>
                    <a:pt x="28" y="33"/>
                  </a:cubicBezTo>
                  <a:cubicBezTo>
                    <a:pt x="28" y="35"/>
                    <a:pt x="27" y="37"/>
                    <a:pt x="25" y="37"/>
                  </a:cubicBezTo>
                  <a:cubicBezTo>
                    <a:pt x="23" y="37"/>
                    <a:pt x="22" y="35"/>
                    <a:pt x="22" y="33"/>
                  </a:cubicBezTo>
                  <a:cubicBezTo>
                    <a:pt x="22" y="28"/>
                    <a:pt x="22" y="28"/>
                    <a:pt x="22" y="28"/>
                  </a:cubicBezTo>
                  <a:cubicBezTo>
                    <a:pt x="16" y="28"/>
                    <a:pt x="16" y="28"/>
                    <a:pt x="16" y="28"/>
                  </a:cubicBezTo>
                  <a:cubicBezTo>
                    <a:pt x="15" y="28"/>
                    <a:pt x="13" y="27"/>
                    <a:pt x="13" y="25"/>
                  </a:cubicBezTo>
                  <a:cubicBezTo>
                    <a:pt x="13" y="23"/>
                    <a:pt x="15" y="22"/>
                    <a:pt x="16" y="22"/>
                  </a:cubicBezTo>
                  <a:cubicBezTo>
                    <a:pt x="22" y="22"/>
                    <a:pt x="22" y="22"/>
                    <a:pt x="22" y="22"/>
                  </a:cubicBezTo>
                  <a:cubicBezTo>
                    <a:pt x="22" y="16"/>
                    <a:pt x="22" y="16"/>
                    <a:pt x="22" y="16"/>
                  </a:cubicBezTo>
                  <a:cubicBezTo>
                    <a:pt x="22" y="15"/>
                    <a:pt x="23" y="13"/>
                    <a:pt x="25" y="13"/>
                  </a:cubicBezTo>
                  <a:cubicBezTo>
                    <a:pt x="27" y="13"/>
                    <a:pt x="28" y="15"/>
                    <a:pt x="28" y="16"/>
                  </a:cubicBezTo>
                  <a:cubicBezTo>
                    <a:pt x="28" y="22"/>
                    <a:pt x="28" y="22"/>
                    <a:pt x="28" y="22"/>
                  </a:cubicBezTo>
                  <a:cubicBezTo>
                    <a:pt x="33" y="22"/>
                    <a:pt x="33" y="22"/>
                    <a:pt x="33" y="22"/>
                  </a:cubicBezTo>
                  <a:cubicBezTo>
                    <a:pt x="35" y="22"/>
                    <a:pt x="37" y="23"/>
                    <a:pt x="37" y="25"/>
                  </a:cubicBezTo>
                  <a:cubicBezTo>
                    <a:pt x="37" y="27"/>
                    <a:pt x="35" y="28"/>
                    <a:pt x="33" y="28"/>
                  </a:cubicBezTo>
                  <a:close/>
                  <a:moveTo>
                    <a:pt x="60" y="72"/>
                  </a:moveTo>
                  <a:cubicBezTo>
                    <a:pt x="54" y="72"/>
                    <a:pt x="49" y="67"/>
                    <a:pt x="49" y="60"/>
                  </a:cubicBezTo>
                  <a:cubicBezTo>
                    <a:pt x="49" y="59"/>
                    <a:pt x="49" y="56"/>
                    <a:pt x="53" y="50"/>
                  </a:cubicBezTo>
                  <a:cubicBezTo>
                    <a:pt x="55" y="47"/>
                    <a:pt x="57" y="45"/>
                    <a:pt x="57" y="44"/>
                  </a:cubicBezTo>
                  <a:cubicBezTo>
                    <a:pt x="58" y="44"/>
                    <a:pt x="59" y="43"/>
                    <a:pt x="60" y="43"/>
                  </a:cubicBezTo>
                  <a:cubicBezTo>
                    <a:pt x="61" y="43"/>
                    <a:pt x="62" y="44"/>
                    <a:pt x="62" y="44"/>
                  </a:cubicBezTo>
                  <a:cubicBezTo>
                    <a:pt x="62" y="45"/>
                    <a:pt x="64" y="47"/>
                    <a:pt x="66" y="50"/>
                  </a:cubicBezTo>
                  <a:cubicBezTo>
                    <a:pt x="71" y="56"/>
                    <a:pt x="71" y="59"/>
                    <a:pt x="71" y="60"/>
                  </a:cubicBezTo>
                  <a:cubicBezTo>
                    <a:pt x="71" y="67"/>
                    <a:pt x="66" y="72"/>
                    <a:pt x="60" y="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1" name="Google Shape;1531;p70"/>
          <p:cNvGrpSpPr/>
          <p:nvPr/>
        </p:nvGrpSpPr>
        <p:grpSpPr>
          <a:xfrm>
            <a:off x="3457613" y="2200600"/>
            <a:ext cx="327025" cy="427037"/>
            <a:chOff x="4976813" y="2562225"/>
            <a:chExt cx="327025" cy="427037"/>
          </a:xfrm>
        </p:grpSpPr>
        <p:sp>
          <p:nvSpPr>
            <p:cNvPr id="1532" name="Google Shape;1532;p70"/>
            <p:cNvSpPr/>
            <p:nvPr/>
          </p:nvSpPr>
          <p:spPr>
            <a:xfrm>
              <a:off x="4976813" y="2562225"/>
              <a:ext cx="157163" cy="60325"/>
            </a:xfrm>
            <a:custGeom>
              <a:avLst/>
              <a:gdLst/>
              <a:ahLst/>
              <a:cxnLst/>
              <a:rect l="l" t="t" r="r" b="b"/>
              <a:pathLst>
                <a:path w="42" h="16" extrusionOk="0">
                  <a:moveTo>
                    <a:pt x="42" y="3"/>
                  </a:moveTo>
                  <a:cubicBezTo>
                    <a:pt x="42" y="2"/>
                    <a:pt x="40" y="0"/>
                    <a:pt x="39" y="0"/>
                  </a:cubicBezTo>
                  <a:cubicBezTo>
                    <a:pt x="3" y="0"/>
                    <a:pt x="3" y="0"/>
                    <a:pt x="3" y="0"/>
                  </a:cubicBezTo>
                  <a:cubicBezTo>
                    <a:pt x="1" y="0"/>
                    <a:pt x="0" y="2"/>
                    <a:pt x="0" y="3"/>
                  </a:cubicBezTo>
                  <a:cubicBezTo>
                    <a:pt x="0" y="16"/>
                    <a:pt x="0" y="16"/>
                    <a:pt x="0" y="16"/>
                  </a:cubicBezTo>
                  <a:cubicBezTo>
                    <a:pt x="42" y="16"/>
                    <a:pt x="42" y="16"/>
                    <a:pt x="42" y="16"/>
                  </a:cubicBezTo>
                  <a:cubicBezTo>
                    <a:pt x="42" y="3"/>
                    <a:pt x="42" y="3"/>
                    <a:pt x="4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70"/>
            <p:cNvSpPr/>
            <p:nvPr/>
          </p:nvSpPr>
          <p:spPr>
            <a:xfrm>
              <a:off x="4976813" y="27209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70"/>
            <p:cNvSpPr/>
            <p:nvPr/>
          </p:nvSpPr>
          <p:spPr>
            <a:xfrm>
              <a:off x="5237163" y="2830513"/>
              <a:ext cx="66675" cy="153987"/>
            </a:xfrm>
            <a:custGeom>
              <a:avLst/>
              <a:gdLst/>
              <a:ahLst/>
              <a:cxnLst/>
              <a:rect l="l" t="t" r="r" b="b"/>
              <a:pathLst>
                <a:path w="18" h="41" extrusionOk="0">
                  <a:moveTo>
                    <a:pt x="18" y="21"/>
                  </a:moveTo>
                  <a:cubicBezTo>
                    <a:pt x="18" y="10"/>
                    <a:pt x="10" y="2"/>
                    <a:pt x="0" y="0"/>
                  </a:cubicBezTo>
                  <a:cubicBezTo>
                    <a:pt x="0" y="41"/>
                    <a:pt x="0" y="41"/>
                    <a:pt x="0" y="41"/>
                  </a:cubicBezTo>
                  <a:cubicBezTo>
                    <a:pt x="10" y="40"/>
                    <a:pt x="18" y="31"/>
                    <a:pt x="1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70"/>
            <p:cNvSpPr/>
            <p:nvPr/>
          </p:nvSpPr>
          <p:spPr>
            <a:xfrm>
              <a:off x="4976813" y="2795588"/>
              <a:ext cx="157163" cy="68263"/>
            </a:xfrm>
            <a:custGeom>
              <a:avLst/>
              <a:gdLst/>
              <a:ahLst/>
              <a:cxnLst/>
              <a:rect l="l" t="t" r="r" b="b"/>
              <a:pathLst>
                <a:path w="99" h="43" extrusionOk="0">
                  <a:moveTo>
                    <a:pt x="0" y="0"/>
                  </a:moveTo>
                  <a:lnTo>
                    <a:pt x="0" y="43"/>
                  </a:lnTo>
                  <a:lnTo>
                    <a:pt x="99"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70"/>
            <p:cNvSpPr/>
            <p:nvPr/>
          </p:nvSpPr>
          <p:spPr>
            <a:xfrm>
              <a:off x="4976813" y="26447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70"/>
            <p:cNvSpPr/>
            <p:nvPr/>
          </p:nvSpPr>
          <p:spPr>
            <a:xfrm>
              <a:off x="4976813" y="2825750"/>
              <a:ext cx="150813" cy="152400"/>
            </a:xfrm>
            <a:custGeom>
              <a:avLst/>
              <a:gdLst/>
              <a:ahLst/>
              <a:cxnLst/>
              <a:rect l="l" t="t" r="r" b="b"/>
              <a:pathLst>
                <a:path w="40" h="40" extrusionOk="0">
                  <a:moveTo>
                    <a:pt x="0" y="17"/>
                  </a:moveTo>
                  <a:cubicBezTo>
                    <a:pt x="0" y="27"/>
                    <a:pt x="0" y="27"/>
                    <a:pt x="0" y="27"/>
                  </a:cubicBezTo>
                  <a:cubicBezTo>
                    <a:pt x="0" y="32"/>
                    <a:pt x="2" y="37"/>
                    <a:pt x="6" y="40"/>
                  </a:cubicBezTo>
                  <a:cubicBezTo>
                    <a:pt x="40" y="0"/>
                    <a:pt x="40" y="0"/>
                    <a:pt x="40" y="0"/>
                  </a:cubicBezTo>
                  <a:lnTo>
                    <a:pt x="0"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70"/>
            <p:cNvSpPr/>
            <p:nvPr/>
          </p:nvSpPr>
          <p:spPr>
            <a:xfrm>
              <a:off x="5164138" y="2830513"/>
              <a:ext cx="49200" cy="158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70"/>
            <p:cNvSpPr/>
            <p:nvPr/>
          </p:nvSpPr>
          <p:spPr>
            <a:xfrm>
              <a:off x="5026026" y="2849563"/>
              <a:ext cx="112712" cy="139700"/>
            </a:xfrm>
            <a:custGeom>
              <a:avLst/>
              <a:gdLst/>
              <a:ahLst/>
              <a:cxnLst/>
              <a:rect l="l" t="t" r="r" b="b"/>
              <a:pathLst>
                <a:path w="30" h="37" extrusionOk="0">
                  <a:moveTo>
                    <a:pt x="0" y="36"/>
                  </a:moveTo>
                  <a:cubicBezTo>
                    <a:pt x="1" y="37"/>
                    <a:pt x="2" y="37"/>
                    <a:pt x="3" y="37"/>
                  </a:cubicBezTo>
                  <a:cubicBezTo>
                    <a:pt x="30" y="37"/>
                    <a:pt x="30" y="37"/>
                    <a:pt x="30" y="37"/>
                  </a:cubicBezTo>
                  <a:cubicBezTo>
                    <a:pt x="30" y="0"/>
                    <a:pt x="30" y="0"/>
                    <a:pt x="30" y="0"/>
                  </a:cubicBezTo>
                  <a:lnTo>
                    <a:pt x="0" y="3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0" name="Google Shape;1540;p70"/>
          <p:cNvGrpSpPr/>
          <p:nvPr/>
        </p:nvGrpSpPr>
        <p:grpSpPr>
          <a:xfrm>
            <a:off x="1561912" y="3491975"/>
            <a:ext cx="400175" cy="427038"/>
            <a:chOff x="3227388" y="3857625"/>
            <a:chExt cx="400175" cy="427038"/>
          </a:xfrm>
        </p:grpSpPr>
        <p:sp>
          <p:nvSpPr>
            <p:cNvPr id="1541" name="Google Shape;1541;p70"/>
            <p:cNvSpPr/>
            <p:nvPr/>
          </p:nvSpPr>
          <p:spPr>
            <a:xfrm>
              <a:off x="3235325" y="3857625"/>
              <a:ext cx="365125" cy="325438"/>
            </a:xfrm>
            <a:custGeom>
              <a:avLst/>
              <a:gdLst/>
              <a:ahLst/>
              <a:cxnLst/>
              <a:rect l="l" t="t" r="r" b="b"/>
              <a:pathLst>
                <a:path w="97" h="86" extrusionOk="0">
                  <a:moveTo>
                    <a:pt x="97" y="86"/>
                  </a:moveTo>
                  <a:cubicBezTo>
                    <a:pt x="97" y="71"/>
                    <a:pt x="97" y="71"/>
                    <a:pt x="97" y="71"/>
                  </a:cubicBezTo>
                  <a:cubicBezTo>
                    <a:pt x="97" y="69"/>
                    <a:pt x="95" y="68"/>
                    <a:pt x="93" y="68"/>
                  </a:cubicBezTo>
                  <a:cubicBezTo>
                    <a:pt x="83" y="68"/>
                    <a:pt x="83" y="68"/>
                    <a:pt x="83" y="68"/>
                  </a:cubicBezTo>
                  <a:cubicBezTo>
                    <a:pt x="83" y="59"/>
                    <a:pt x="83" y="59"/>
                    <a:pt x="83" y="59"/>
                  </a:cubicBezTo>
                  <a:cubicBezTo>
                    <a:pt x="83" y="52"/>
                    <a:pt x="77" y="45"/>
                    <a:pt x="69" y="45"/>
                  </a:cubicBezTo>
                  <a:cubicBezTo>
                    <a:pt x="29" y="45"/>
                    <a:pt x="29" y="45"/>
                    <a:pt x="29" y="45"/>
                  </a:cubicBezTo>
                  <a:cubicBezTo>
                    <a:pt x="29" y="38"/>
                    <a:pt x="29" y="38"/>
                    <a:pt x="29" y="38"/>
                  </a:cubicBezTo>
                  <a:cubicBezTo>
                    <a:pt x="64" y="38"/>
                    <a:pt x="64" y="38"/>
                    <a:pt x="64" y="38"/>
                  </a:cubicBezTo>
                  <a:cubicBezTo>
                    <a:pt x="66" y="38"/>
                    <a:pt x="68" y="36"/>
                    <a:pt x="68" y="35"/>
                  </a:cubicBezTo>
                  <a:cubicBezTo>
                    <a:pt x="68" y="33"/>
                    <a:pt x="66" y="31"/>
                    <a:pt x="64" y="31"/>
                  </a:cubicBezTo>
                  <a:cubicBezTo>
                    <a:pt x="29" y="31"/>
                    <a:pt x="29" y="31"/>
                    <a:pt x="29" y="31"/>
                  </a:cubicBezTo>
                  <a:cubicBezTo>
                    <a:pt x="28" y="3"/>
                    <a:pt x="28" y="3"/>
                    <a:pt x="28" y="3"/>
                  </a:cubicBezTo>
                  <a:cubicBezTo>
                    <a:pt x="28" y="1"/>
                    <a:pt x="26" y="0"/>
                    <a:pt x="25" y="0"/>
                  </a:cubicBezTo>
                  <a:cubicBezTo>
                    <a:pt x="4" y="0"/>
                    <a:pt x="4" y="0"/>
                    <a:pt x="4" y="0"/>
                  </a:cubicBezTo>
                  <a:cubicBezTo>
                    <a:pt x="2" y="0"/>
                    <a:pt x="0" y="1"/>
                    <a:pt x="0" y="3"/>
                  </a:cubicBezTo>
                  <a:cubicBezTo>
                    <a:pt x="0" y="5"/>
                    <a:pt x="2" y="7"/>
                    <a:pt x="4" y="7"/>
                  </a:cubicBezTo>
                  <a:cubicBezTo>
                    <a:pt x="21" y="7"/>
                    <a:pt x="21" y="7"/>
                    <a:pt x="21" y="7"/>
                  </a:cubicBezTo>
                  <a:cubicBezTo>
                    <a:pt x="22" y="51"/>
                    <a:pt x="22" y="51"/>
                    <a:pt x="22" y="51"/>
                  </a:cubicBezTo>
                  <a:cubicBezTo>
                    <a:pt x="24" y="51"/>
                    <a:pt x="25" y="51"/>
                    <a:pt x="26" y="51"/>
                  </a:cubicBezTo>
                  <a:cubicBezTo>
                    <a:pt x="41" y="51"/>
                    <a:pt x="54" y="61"/>
                    <a:pt x="58" y="74"/>
                  </a:cubicBezTo>
                  <a:cubicBezTo>
                    <a:pt x="90" y="74"/>
                    <a:pt x="90" y="74"/>
                    <a:pt x="90" y="74"/>
                  </a:cubicBezTo>
                  <a:cubicBezTo>
                    <a:pt x="90" y="86"/>
                    <a:pt x="90" y="86"/>
                    <a:pt x="90" y="86"/>
                  </a:cubicBezTo>
                  <a:cubicBezTo>
                    <a:pt x="91" y="86"/>
                    <a:pt x="92" y="85"/>
                    <a:pt x="93" y="85"/>
                  </a:cubicBezTo>
                  <a:cubicBezTo>
                    <a:pt x="95" y="85"/>
                    <a:pt x="96" y="86"/>
                    <a:pt x="97" y="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70"/>
            <p:cNvSpPr/>
            <p:nvPr/>
          </p:nvSpPr>
          <p:spPr>
            <a:xfrm>
              <a:off x="3306763" y="4152900"/>
              <a:ext cx="52500" cy="52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0"/>
            <p:cNvSpPr/>
            <p:nvPr/>
          </p:nvSpPr>
          <p:spPr>
            <a:xfrm>
              <a:off x="3227388" y="4073525"/>
              <a:ext cx="211138" cy="211138"/>
            </a:xfrm>
            <a:custGeom>
              <a:avLst/>
              <a:gdLst/>
              <a:ahLst/>
              <a:cxnLst/>
              <a:rect l="l" t="t" r="r" b="b"/>
              <a:pathLst>
                <a:path w="56" h="56" extrusionOk="0">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42"/>
                  </a:moveTo>
                  <a:cubicBezTo>
                    <a:pt x="20" y="42"/>
                    <a:pt x="14" y="35"/>
                    <a:pt x="14" y="28"/>
                  </a:cubicBezTo>
                  <a:cubicBezTo>
                    <a:pt x="14" y="20"/>
                    <a:pt x="20" y="14"/>
                    <a:pt x="28" y="14"/>
                  </a:cubicBezTo>
                  <a:cubicBezTo>
                    <a:pt x="36" y="14"/>
                    <a:pt x="42" y="20"/>
                    <a:pt x="42" y="28"/>
                  </a:cubicBezTo>
                  <a:cubicBezTo>
                    <a:pt x="42" y="35"/>
                    <a:pt x="36" y="42"/>
                    <a:pt x="28"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70"/>
            <p:cNvSpPr/>
            <p:nvPr/>
          </p:nvSpPr>
          <p:spPr>
            <a:xfrm>
              <a:off x="3548063" y="4205288"/>
              <a:ext cx="79500" cy="747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5" name="Google Shape;1545;p70"/>
          <p:cNvGrpSpPr/>
          <p:nvPr/>
        </p:nvGrpSpPr>
        <p:grpSpPr>
          <a:xfrm>
            <a:off x="2166825" y="3551625"/>
            <a:ext cx="425450" cy="358750"/>
            <a:chOff x="3800476" y="3906838"/>
            <a:chExt cx="425450" cy="358750"/>
          </a:xfrm>
        </p:grpSpPr>
        <p:sp>
          <p:nvSpPr>
            <p:cNvPr id="1546" name="Google Shape;1546;p70"/>
            <p:cNvSpPr/>
            <p:nvPr/>
          </p:nvSpPr>
          <p:spPr>
            <a:xfrm>
              <a:off x="3871913" y="3906838"/>
              <a:ext cx="252412" cy="57150"/>
            </a:xfrm>
            <a:custGeom>
              <a:avLst/>
              <a:gdLst/>
              <a:ahLst/>
              <a:cxnLst/>
              <a:rect l="l" t="t" r="r" b="b"/>
              <a:pathLst>
                <a:path w="67" h="15" extrusionOk="0">
                  <a:moveTo>
                    <a:pt x="67" y="12"/>
                  </a:moveTo>
                  <a:cubicBezTo>
                    <a:pt x="67" y="5"/>
                    <a:pt x="62" y="0"/>
                    <a:pt x="56" y="0"/>
                  </a:cubicBezTo>
                  <a:cubicBezTo>
                    <a:pt x="12" y="0"/>
                    <a:pt x="12" y="0"/>
                    <a:pt x="12" y="0"/>
                  </a:cubicBezTo>
                  <a:cubicBezTo>
                    <a:pt x="5" y="0"/>
                    <a:pt x="0" y="5"/>
                    <a:pt x="0" y="12"/>
                  </a:cubicBezTo>
                  <a:cubicBezTo>
                    <a:pt x="0" y="15"/>
                    <a:pt x="0" y="15"/>
                    <a:pt x="0" y="15"/>
                  </a:cubicBezTo>
                  <a:cubicBezTo>
                    <a:pt x="67" y="15"/>
                    <a:pt x="67" y="15"/>
                    <a:pt x="67" y="15"/>
                  </a:cubicBezTo>
                  <a:lnTo>
                    <a:pt x="67"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70"/>
            <p:cNvSpPr/>
            <p:nvPr/>
          </p:nvSpPr>
          <p:spPr>
            <a:xfrm>
              <a:off x="3800475" y="4073525"/>
              <a:ext cx="425450" cy="134938"/>
            </a:xfrm>
            <a:custGeom>
              <a:avLst/>
              <a:gdLst/>
              <a:ahLst/>
              <a:cxnLst/>
              <a:rect l="l" t="t" r="r" b="b"/>
              <a:pathLst>
                <a:path w="113" h="36" extrusionOk="0">
                  <a:moveTo>
                    <a:pt x="109" y="11"/>
                  </a:moveTo>
                  <a:cubicBezTo>
                    <a:pt x="111" y="11"/>
                    <a:pt x="113" y="10"/>
                    <a:pt x="113" y="8"/>
                  </a:cubicBezTo>
                  <a:cubicBezTo>
                    <a:pt x="113" y="0"/>
                    <a:pt x="113" y="0"/>
                    <a:pt x="113" y="0"/>
                  </a:cubicBezTo>
                  <a:cubicBezTo>
                    <a:pt x="0" y="0"/>
                    <a:pt x="0" y="0"/>
                    <a:pt x="0" y="0"/>
                  </a:cubicBezTo>
                  <a:cubicBezTo>
                    <a:pt x="0" y="8"/>
                    <a:pt x="0" y="8"/>
                    <a:pt x="0" y="8"/>
                  </a:cubicBezTo>
                  <a:cubicBezTo>
                    <a:pt x="0" y="10"/>
                    <a:pt x="1" y="11"/>
                    <a:pt x="3" y="11"/>
                  </a:cubicBezTo>
                  <a:cubicBezTo>
                    <a:pt x="37" y="11"/>
                    <a:pt x="37" y="11"/>
                    <a:pt x="37" y="11"/>
                  </a:cubicBezTo>
                  <a:cubicBezTo>
                    <a:pt x="44" y="18"/>
                    <a:pt x="44" y="18"/>
                    <a:pt x="44" y="18"/>
                  </a:cubicBezTo>
                  <a:cubicBezTo>
                    <a:pt x="51" y="24"/>
                    <a:pt x="51" y="24"/>
                    <a:pt x="51" y="24"/>
                  </a:cubicBezTo>
                  <a:cubicBezTo>
                    <a:pt x="43" y="31"/>
                    <a:pt x="43" y="31"/>
                    <a:pt x="43" y="31"/>
                  </a:cubicBezTo>
                  <a:cubicBezTo>
                    <a:pt x="45" y="32"/>
                    <a:pt x="46" y="34"/>
                    <a:pt x="47" y="36"/>
                  </a:cubicBezTo>
                  <a:cubicBezTo>
                    <a:pt x="56" y="28"/>
                    <a:pt x="56" y="28"/>
                    <a:pt x="56" y="28"/>
                  </a:cubicBezTo>
                  <a:cubicBezTo>
                    <a:pt x="66" y="36"/>
                    <a:pt x="66" y="36"/>
                    <a:pt x="66" y="36"/>
                  </a:cubicBezTo>
                  <a:cubicBezTo>
                    <a:pt x="67" y="34"/>
                    <a:pt x="69" y="32"/>
                    <a:pt x="70" y="31"/>
                  </a:cubicBezTo>
                  <a:cubicBezTo>
                    <a:pt x="62" y="24"/>
                    <a:pt x="62" y="24"/>
                    <a:pt x="62" y="24"/>
                  </a:cubicBezTo>
                  <a:cubicBezTo>
                    <a:pt x="69" y="18"/>
                    <a:pt x="69" y="18"/>
                    <a:pt x="69" y="18"/>
                  </a:cubicBezTo>
                  <a:cubicBezTo>
                    <a:pt x="76" y="11"/>
                    <a:pt x="76" y="11"/>
                    <a:pt x="76" y="11"/>
                  </a:cubicBezTo>
                  <a:cubicBezTo>
                    <a:pt x="109" y="11"/>
                    <a:pt x="109" y="11"/>
                    <a:pt x="109" y="11"/>
                  </a:cubicBezTo>
                  <a:close/>
                  <a:moveTo>
                    <a:pt x="58" y="18"/>
                  </a:moveTo>
                  <a:cubicBezTo>
                    <a:pt x="56" y="19"/>
                    <a:pt x="56" y="19"/>
                    <a:pt x="56" y="19"/>
                  </a:cubicBezTo>
                  <a:cubicBezTo>
                    <a:pt x="55" y="18"/>
                    <a:pt x="55" y="18"/>
                    <a:pt x="55" y="18"/>
                  </a:cubicBezTo>
                  <a:cubicBezTo>
                    <a:pt x="47" y="11"/>
                    <a:pt x="47" y="11"/>
                    <a:pt x="47" y="11"/>
                  </a:cubicBezTo>
                  <a:cubicBezTo>
                    <a:pt x="66" y="11"/>
                    <a:pt x="66" y="11"/>
                    <a:pt x="66" y="11"/>
                  </a:cubicBezTo>
                  <a:lnTo>
                    <a:pt x="58"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0"/>
            <p:cNvSpPr/>
            <p:nvPr/>
          </p:nvSpPr>
          <p:spPr>
            <a:xfrm>
              <a:off x="3800475" y="3986213"/>
              <a:ext cx="425450" cy="63500"/>
            </a:xfrm>
            <a:custGeom>
              <a:avLst/>
              <a:gdLst/>
              <a:ahLst/>
              <a:cxnLst/>
              <a:rect l="l" t="t" r="r" b="b"/>
              <a:pathLst>
                <a:path w="113" h="17" extrusionOk="0">
                  <a:moveTo>
                    <a:pt x="101" y="0"/>
                  </a:moveTo>
                  <a:cubicBezTo>
                    <a:pt x="12" y="0"/>
                    <a:pt x="12" y="0"/>
                    <a:pt x="12" y="0"/>
                  </a:cubicBezTo>
                  <a:cubicBezTo>
                    <a:pt x="5" y="0"/>
                    <a:pt x="0" y="5"/>
                    <a:pt x="0" y="12"/>
                  </a:cubicBezTo>
                  <a:cubicBezTo>
                    <a:pt x="0" y="17"/>
                    <a:pt x="0" y="17"/>
                    <a:pt x="0" y="17"/>
                  </a:cubicBezTo>
                  <a:cubicBezTo>
                    <a:pt x="113" y="17"/>
                    <a:pt x="113" y="17"/>
                    <a:pt x="113" y="17"/>
                  </a:cubicBezTo>
                  <a:cubicBezTo>
                    <a:pt x="113" y="12"/>
                    <a:pt x="113" y="12"/>
                    <a:pt x="113" y="12"/>
                  </a:cubicBezTo>
                  <a:cubicBezTo>
                    <a:pt x="113" y="5"/>
                    <a:pt x="107" y="0"/>
                    <a:pt x="10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0"/>
            <p:cNvSpPr/>
            <p:nvPr/>
          </p:nvSpPr>
          <p:spPr>
            <a:xfrm>
              <a:off x="3898901" y="4205288"/>
              <a:ext cx="636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70"/>
            <p:cNvSpPr/>
            <p:nvPr/>
          </p:nvSpPr>
          <p:spPr>
            <a:xfrm>
              <a:off x="4067176" y="4205288"/>
              <a:ext cx="603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1" name="Google Shape;1551;p70"/>
          <p:cNvGrpSpPr/>
          <p:nvPr/>
        </p:nvGrpSpPr>
        <p:grpSpPr>
          <a:xfrm>
            <a:off x="4156838" y="2845088"/>
            <a:ext cx="222250" cy="427037"/>
            <a:chOff x="5659438" y="3192463"/>
            <a:chExt cx="222250" cy="427037"/>
          </a:xfrm>
        </p:grpSpPr>
        <p:sp>
          <p:nvSpPr>
            <p:cNvPr id="1552" name="Google Shape;1552;p70"/>
            <p:cNvSpPr/>
            <p:nvPr/>
          </p:nvSpPr>
          <p:spPr>
            <a:xfrm>
              <a:off x="5805488" y="3298825"/>
              <a:ext cx="459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0"/>
            <p:cNvSpPr/>
            <p:nvPr/>
          </p:nvSpPr>
          <p:spPr>
            <a:xfrm>
              <a:off x="5689601" y="3298825"/>
              <a:ext cx="444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0"/>
            <p:cNvSpPr/>
            <p:nvPr/>
          </p:nvSpPr>
          <p:spPr>
            <a:xfrm>
              <a:off x="5756276" y="3298825"/>
              <a:ext cx="237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0"/>
            <p:cNvSpPr/>
            <p:nvPr/>
          </p:nvSpPr>
          <p:spPr>
            <a:xfrm>
              <a:off x="5689600" y="3502025"/>
              <a:ext cx="161925" cy="117475"/>
            </a:xfrm>
            <a:custGeom>
              <a:avLst/>
              <a:gdLst/>
              <a:ahLst/>
              <a:cxnLst/>
              <a:rect l="l" t="t" r="r" b="b"/>
              <a:pathLst>
                <a:path w="43" h="31" extrusionOk="0">
                  <a:moveTo>
                    <a:pt x="31" y="13"/>
                  </a:moveTo>
                  <a:cubicBezTo>
                    <a:pt x="31" y="19"/>
                    <a:pt x="27" y="23"/>
                    <a:pt x="21" y="23"/>
                  </a:cubicBezTo>
                  <a:cubicBezTo>
                    <a:pt x="21" y="23"/>
                    <a:pt x="21" y="23"/>
                    <a:pt x="21" y="23"/>
                  </a:cubicBezTo>
                  <a:cubicBezTo>
                    <a:pt x="16" y="23"/>
                    <a:pt x="12" y="19"/>
                    <a:pt x="12" y="13"/>
                  </a:cubicBezTo>
                  <a:cubicBezTo>
                    <a:pt x="12" y="0"/>
                    <a:pt x="12" y="0"/>
                    <a:pt x="12" y="0"/>
                  </a:cubicBezTo>
                  <a:cubicBezTo>
                    <a:pt x="0" y="0"/>
                    <a:pt x="0" y="0"/>
                    <a:pt x="0" y="0"/>
                  </a:cubicBezTo>
                  <a:cubicBezTo>
                    <a:pt x="0" y="11"/>
                    <a:pt x="0" y="11"/>
                    <a:pt x="0" y="11"/>
                  </a:cubicBezTo>
                  <a:cubicBezTo>
                    <a:pt x="0" y="22"/>
                    <a:pt x="8" y="31"/>
                    <a:pt x="19" y="31"/>
                  </a:cubicBezTo>
                  <a:cubicBezTo>
                    <a:pt x="24" y="31"/>
                    <a:pt x="24" y="31"/>
                    <a:pt x="24" y="31"/>
                  </a:cubicBezTo>
                  <a:cubicBezTo>
                    <a:pt x="34" y="31"/>
                    <a:pt x="43" y="22"/>
                    <a:pt x="43" y="11"/>
                  </a:cubicBezTo>
                  <a:cubicBezTo>
                    <a:pt x="43" y="0"/>
                    <a:pt x="43" y="0"/>
                    <a:pt x="43" y="0"/>
                  </a:cubicBezTo>
                  <a:cubicBezTo>
                    <a:pt x="31" y="0"/>
                    <a:pt x="31" y="0"/>
                    <a:pt x="31" y="0"/>
                  </a:cubicBezTo>
                  <a:lnTo>
                    <a:pt x="31"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0"/>
            <p:cNvSpPr/>
            <p:nvPr/>
          </p:nvSpPr>
          <p:spPr>
            <a:xfrm>
              <a:off x="5756276" y="3502025"/>
              <a:ext cx="23813" cy="60325"/>
            </a:xfrm>
            <a:custGeom>
              <a:avLst/>
              <a:gdLst/>
              <a:ahLst/>
              <a:cxnLst/>
              <a:rect l="l" t="t" r="r" b="b"/>
              <a:pathLst>
                <a:path w="6" h="16" extrusionOk="0">
                  <a:moveTo>
                    <a:pt x="0" y="13"/>
                  </a:moveTo>
                  <a:cubicBezTo>
                    <a:pt x="0" y="15"/>
                    <a:pt x="2" y="16"/>
                    <a:pt x="3" y="16"/>
                  </a:cubicBezTo>
                  <a:cubicBezTo>
                    <a:pt x="3" y="16"/>
                    <a:pt x="3" y="16"/>
                    <a:pt x="3" y="16"/>
                  </a:cubicBezTo>
                  <a:cubicBezTo>
                    <a:pt x="5" y="16"/>
                    <a:pt x="6" y="15"/>
                    <a:pt x="6" y="13"/>
                  </a:cubicBezTo>
                  <a:cubicBezTo>
                    <a:pt x="6" y="0"/>
                    <a:pt x="6" y="0"/>
                    <a:pt x="6" y="0"/>
                  </a:cubicBezTo>
                  <a:cubicBezTo>
                    <a:pt x="0" y="0"/>
                    <a:pt x="0" y="0"/>
                    <a:pt x="0" y="0"/>
                  </a:cubicBezTo>
                  <a:cubicBezTo>
                    <a:pt x="0" y="13"/>
                    <a:pt x="0" y="13"/>
                    <a:pt x="0"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0"/>
            <p:cNvSpPr/>
            <p:nvPr/>
          </p:nvSpPr>
          <p:spPr>
            <a:xfrm>
              <a:off x="5689600" y="3351213"/>
              <a:ext cx="161925" cy="125413"/>
            </a:xfrm>
            <a:custGeom>
              <a:avLst/>
              <a:gdLst/>
              <a:ahLst/>
              <a:cxnLst/>
              <a:rect l="l" t="t" r="r" b="b"/>
              <a:pathLst>
                <a:path w="43" h="33" extrusionOk="0">
                  <a:moveTo>
                    <a:pt x="43" y="33"/>
                  </a:moveTo>
                  <a:cubicBezTo>
                    <a:pt x="43" y="0"/>
                    <a:pt x="43" y="0"/>
                    <a:pt x="43" y="0"/>
                  </a:cubicBezTo>
                  <a:cubicBezTo>
                    <a:pt x="0" y="0"/>
                    <a:pt x="0" y="0"/>
                    <a:pt x="0" y="0"/>
                  </a:cubicBezTo>
                  <a:cubicBezTo>
                    <a:pt x="0" y="33"/>
                    <a:pt x="0" y="33"/>
                    <a:pt x="0" y="33"/>
                  </a:cubicBezTo>
                  <a:lnTo>
                    <a:pt x="43" y="33"/>
                  </a:lnTo>
                  <a:close/>
                  <a:moveTo>
                    <a:pt x="17" y="7"/>
                  </a:moveTo>
                  <a:cubicBezTo>
                    <a:pt x="26" y="7"/>
                    <a:pt x="26" y="7"/>
                    <a:pt x="26" y="7"/>
                  </a:cubicBezTo>
                  <a:cubicBezTo>
                    <a:pt x="28" y="7"/>
                    <a:pt x="29" y="8"/>
                    <a:pt x="29" y="10"/>
                  </a:cubicBezTo>
                  <a:cubicBezTo>
                    <a:pt x="29" y="12"/>
                    <a:pt x="28" y="13"/>
                    <a:pt x="26" y="13"/>
                  </a:cubicBezTo>
                  <a:cubicBezTo>
                    <a:pt x="17" y="13"/>
                    <a:pt x="17" y="13"/>
                    <a:pt x="17" y="13"/>
                  </a:cubicBezTo>
                  <a:cubicBezTo>
                    <a:pt x="15" y="13"/>
                    <a:pt x="13" y="12"/>
                    <a:pt x="13" y="10"/>
                  </a:cubicBezTo>
                  <a:cubicBezTo>
                    <a:pt x="13" y="8"/>
                    <a:pt x="15" y="7"/>
                    <a:pt x="17" y="7"/>
                  </a:cubicBezTo>
                  <a:close/>
                  <a:moveTo>
                    <a:pt x="13" y="23"/>
                  </a:moveTo>
                  <a:cubicBezTo>
                    <a:pt x="13" y="21"/>
                    <a:pt x="15" y="20"/>
                    <a:pt x="17" y="20"/>
                  </a:cubicBezTo>
                  <a:cubicBezTo>
                    <a:pt x="26" y="20"/>
                    <a:pt x="26" y="20"/>
                    <a:pt x="26" y="20"/>
                  </a:cubicBezTo>
                  <a:cubicBezTo>
                    <a:pt x="28" y="20"/>
                    <a:pt x="29" y="21"/>
                    <a:pt x="29" y="23"/>
                  </a:cubicBezTo>
                  <a:cubicBezTo>
                    <a:pt x="29" y="25"/>
                    <a:pt x="28" y="26"/>
                    <a:pt x="26" y="26"/>
                  </a:cubicBezTo>
                  <a:cubicBezTo>
                    <a:pt x="17" y="26"/>
                    <a:pt x="17" y="26"/>
                    <a:pt x="17" y="26"/>
                  </a:cubicBezTo>
                  <a:cubicBezTo>
                    <a:pt x="15" y="26"/>
                    <a:pt x="13" y="25"/>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0"/>
            <p:cNvSpPr/>
            <p:nvPr/>
          </p:nvSpPr>
          <p:spPr>
            <a:xfrm>
              <a:off x="5659438" y="3192463"/>
              <a:ext cx="222250" cy="84138"/>
            </a:xfrm>
            <a:custGeom>
              <a:avLst/>
              <a:gdLst/>
              <a:ahLst/>
              <a:cxnLst/>
              <a:rect l="l" t="t" r="r" b="b"/>
              <a:pathLst>
                <a:path w="59" h="22" extrusionOk="0">
                  <a:moveTo>
                    <a:pt x="56" y="22"/>
                  </a:moveTo>
                  <a:cubicBezTo>
                    <a:pt x="58" y="22"/>
                    <a:pt x="59" y="20"/>
                    <a:pt x="59" y="18"/>
                  </a:cubicBezTo>
                  <a:cubicBezTo>
                    <a:pt x="59" y="3"/>
                    <a:pt x="59" y="3"/>
                    <a:pt x="59" y="3"/>
                  </a:cubicBezTo>
                  <a:cubicBezTo>
                    <a:pt x="59" y="1"/>
                    <a:pt x="58" y="0"/>
                    <a:pt x="56" y="0"/>
                  </a:cubicBezTo>
                  <a:cubicBezTo>
                    <a:pt x="4" y="0"/>
                    <a:pt x="4" y="0"/>
                    <a:pt x="4" y="0"/>
                  </a:cubicBezTo>
                  <a:cubicBezTo>
                    <a:pt x="2" y="0"/>
                    <a:pt x="0" y="1"/>
                    <a:pt x="0" y="3"/>
                  </a:cubicBezTo>
                  <a:cubicBezTo>
                    <a:pt x="0" y="18"/>
                    <a:pt x="0" y="18"/>
                    <a:pt x="0" y="18"/>
                  </a:cubicBezTo>
                  <a:cubicBezTo>
                    <a:pt x="0" y="20"/>
                    <a:pt x="2" y="22"/>
                    <a:pt x="4" y="22"/>
                  </a:cubicBezTo>
                  <a:lnTo>
                    <a:pt x="5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9" name="Google Shape;1559;p70"/>
          <p:cNvGrpSpPr/>
          <p:nvPr/>
        </p:nvGrpSpPr>
        <p:grpSpPr>
          <a:xfrm>
            <a:off x="4724375" y="3493563"/>
            <a:ext cx="376238" cy="423863"/>
            <a:chOff x="6213476" y="3849688"/>
            <a:chExt cx="376238" cy="423863"/>
          </a:xfrm>
        </p:grpSpPr>
        <p:sp>
          <p:nvSpPr>
            <p:cNvPr id="1560" name="Google Shape;1560;p70"/>
            <p:cNvSpPr/>
            <p:nvPr/>
          </p:nvSpPr>
          <p:spPr>
            <a:xfrm>
              <a:off x="6405563" y="4125913"/>
              <a:ext cx="161925" cy="44450"/>
            </a:xfrm>
            <a:custGeom>
              <a:avLst/>
              <a:gdLst/>
              <a:ahLst/>
              <a:cxnLst/>
              <a:rect l="l" t="t" r="r" b="b"/>
              <a:pathLst>
                <a:path w="43" h="12" extrusionOk="0">
                  <a:moveTo>
                    <a:pt x="27" y="0"/>
                  </a:moveTo>
                  <a:cubicBezTo>
                    <a:pt x="16" y="0"/>
                    <a:pt x="16" y="0"/>
                    <a:pt x="16" y="0"/>
                  </a:cubicBezTo>
                  <a:cubicBezTo>
                    <a:pt x="9" y="0"/>
                    <a:pt x="2" y="5"/>
                    <a:pt x="0" y="12"/>
                  </a:cubicBezTo>
                  <a:cubicBezTo>
                    <a:pt x="43" y="12"/>
                    <a:pt x="43" y="12"/>
                    <a:pt x="43" y="12"/>
                  </a:cubicBezTo>
                  <a:cubicBezTo>
                    <a:pt x="41" y="5"/>
                    <a:pt x="34" y="0"/>
                    <a:pt x="2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0"/>
            <p:cNvSpPr/>
            <p:nvPr/>
          </p:nvSpPr>
          <p:spPr>
            <a:xfrm>
              <a:off x="6430963" y="3849688"/>
              <a:ext cx="109537" cy="260350"/>
            </a:xfrm>
            <a:custGeom>
              <a:avLst/>
              <a:gdLst/>
              <a:ahLst/>
              <a:cxnLst/>
              <a:rect l="l" t="t" r="r" b="b"/>
              <a:pathLst>
                <a:path w="29" h="69" extrusionOk="0">
                  <a:moveTo>
                    <a:pt x="19" y="32"/>
                  </a:moveTo>
                  <a:cubicBezTo>
                    <a:pt x="19" y="40"/>
                    <a:pt x="12" y="47"/>
                    <a:pt x="3" y="47"/>
                  </a:cubicBezTo>
                  <a:cubicBezTo>
                    <a:pt x="2" y="47"/>
                    <a:pt x="1" y="47"/>
                    <a:pt x="0" y="47"/>
                  </a:cubicBezTo>
                  <a:cubicBezTo>
                    <a:pt x="0" y="56"/>
                    <a:pt x="0" y="56"/>
                    <a:pt x="0" y="56"/>
                  </a:cubicBezTo>
                  <a:cubicBezTo>
                    <a:pt x="0" y="58"/>
                    <a:pt x="2" y="59"/>
                    <a:pt x="3" y="59"/>
                  </a:cubicBezTo>
                  <a:cubicBezTo>
                    <a:pt x="11" y="59"/>
                    <a:pt x="11" y="59"/>
                    <a:pt x="11" y="59"/>
                  </a:cubicBezTo>
                  <a:cubicBezTo>
                    <a:pt x="11" y="65"/>
                    <a:pt x="11" y="65"/>
                    <a:pt x="11" y="65"/>
                  </a:cubicBezTo>
                  <a:cubicBezTo>
                    <a:pt x="11" y="67"/>
                    <a:pt x="13" y="69"/>
                    <a:pt x="14" y="69"/>
                  </a:cubicBezTo>
                  <a:cubicBezTo>
                    <a:pt x="16" y="69"/>
                    <a:pt x="18" y="67"/>
                    <a:pt x="18" y="65"/>
                  </a:cubicBezTo>
                  <a:cubicBezTo>
                    <a:pt x="18" y="59"/>
                    <a:pt x="18" y="59"/>
                    <a:pt x="18" y="59"/>
                  </a:cubicBezTo>
                  <a:cubicBezTo>
                    <a:pt x="25" y="59"/>
                    <a:pt x="25" y="59"/>
                    <a:pt x="25" y="59"/>
                  </a:cubicBezTo>
                  <a:cubicBezTo>
                    <a:pt x="27" y="59"/>
                    <a:pt x="29" y="58"/>
                    <a:pt x="29" y="56"/>
                  </a:cubicBezTo>
                  <a:cubicBezTo>
                    <a:pt x="29" y="17"/>
                    <a:pt x="29" y="17"/>
                    <a:pt x="29" y="17"/>
                  </a:cubicBezTo>
                  <a:cubicBezTo>
                    <a:pt x="29" y="15"/>
                    <a:pt x="27" y="14"/>
                    <a:pt x="25" y="14"/>
                  </a:cubicBezTo>
                  <a:cubicBezTo>
                    <a:pt x="21" y="14"/>
                    <a:pt x="21" y="14"/>
                    <a:pt x="21" y="14"/>
                  </a:cubicBezTo>
                  <a:cubicBezTo>
                    <a:pt x="21" y="7"/>
                    <a:pt x="21" y="7"/>
                    <a:pt x="21" y="7"/>
                  </a:cubicBezTo>
                  <a:cubicBezTo>
                    <a:pt x="21" y="3"/>
                    <a:pt x="18" y="0"/>
                    <a:pt x="14" y="0"/>
                  </a:cubicBezTo>
                  <a:cubicBezTo>
                    <a:pt x="11" y="0"/>
                    <a:pt x="8" y="3"/>
                    <a:pt x="8" y="7"/>
                  </a:cubicBezTo>
                  <a:cubicBezTo>
                    <a:pt x="8" y="14"/>
                    <a:pt x="8" y="14"/>
                    <a:pt x="8" y="14"/>
                  </a:cubicBezTo>
                  <a:cubicBezTo>
                    <a:pt x="3" y="14"/>
                    <a:pt x="3" y="14"/>
                    <a:pt x="3" y="14"/>
                  </a:cubicBezTo>
                  <a:cubicBezTo>
                    <a:pt x="2" y="14"/>
                    <a:pt x="1" y="15"/>
                    <a:pt x="0" y="16"/>
                  </a:cubicBezTo>
                  <a:cubicBezTo>
                    <a:pt x="1" y="16"/>
                    <a:pt x="2" y="16"/>
                    <a:pt x="3" y="16"/>
                  </a:cubicBezTo>
                  <a:cubicBezTo>
                    <a:pt x="12" y="16"/>
                    <a:pt x="19" y="23"/>
                    <a:pt x="19"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0"/>
            <p:cNvSpPr/>
            <p:nvPr/>
          </p:nvSpPr>
          <p:spPr>
            <a:xfrm>
              <a:off x="6213475" y="3956050"/>
              <a:ext cx="376238" cy="317500"/>
            </a:xfrm>
            <a:custGeom>
              <a:avLst/>
              <a:gdLst/>
              <a:ahLst/>
              <a:cxnLst/>
              <a:rect l="l" t="t" r="r" b="b"/>
              <a:pathLst>
                <a:path w="100" h="84" extrusionOk="0">
                  <a:moveTo>
                    <a:pt x="46" y="4"/>
                  </a:moveTo>
                  <a:cubicBezTo>
                    <a:pt x="46" y="2"/>
                    <a:pt x="46" y="1"/>
                    <a:pt x="46" y="0"/>
                  </a:cubicBezTo>
                  <a:cubicBezTo>
                    <a:pt x="33" y="0"/>
                    <a:pt x="33" y="0"/>
                    <a:pt x="33" y="0"/>
                  </a:cubicBezTo>
                  <a:cubicBezTo>
                    <a:pt x="15" y="0"/>
                    <a:pt x="0" y="15"/>
                    <a:pt x="0" y="33"/>
                  </a:cubicBezTo>
                  <a:cubicBezTo>
                    <a:pt x="0" y="51"/>
                    <a:pt x="0" y="51"/>
                    <a:pt x="0" y="51"/>
                  </a:cubicBezTo>
                  <a:cubicBezTo>
                    <a:pt x="0" y="69"/>
                    <a:pt x="15" y="84"/>
                    <a:pt x="33" y="84"/>
                  </a:cubicBezTo>
                  <a:cubicBezTo>
                    <a:pt x="97" y="84"/>
                    <a:pt x="97" y="84"/>
                    <a:pt x="97" y="84"/>
                  </a:cubicBezTo>
                  <a:cubicBezTo>
                    <a:pt x="99" y="84"/>
                    <a:pt x="100" y="83"/>
                    <a:pt x="100" y="81"/>
                  </a:cubicBezTo>
                  <a:cubicBezTo>
                    <a:pt x="100" y="66"/>
                    <a:pt x="100" y="66"/>
                    <a:pt x="100" y="66"/>
                  </a:cubicBezTo>
                  <a:cubicBezTo>
                    <a:pt x="100" y="64"/>
                    <a:pt x="99" y="63"/>
                    <a:pt x="97" y="63"/>
                  </a:cubicBezTo>
                  <a:cubicBezTo>
                    <a:pt x="37" y="63"/>
                    <a:pt x="37" y="63"/>
                    <a:pt x="37" y="63"/>
                  </a:cubicBezTo>
                  <a:cubicBezTo>
                    <a:pt x="28" y="63"/>
                    <a:pt x="21" y="56"/>
                    <a:pt x="21" y="47"/>
                  </a:cubicBezTo>
                  <a:cubicBezTo>
                    <a:pt x="21" y="37"/>
                    <a:pt x="21" y="37"/>
                    <a:pt x="21" y="37"/>
                  </a:cubicBezTo>
                  <a:cubicBezTo>
                    <a:pt x="21" y="28"/>
                    <a:pt x="28" y="21"/>
                    <a:pt x="37" y="21"/>
                  </a:cubicBezTo>
                  <a:cubicBezTo>
                    <a:pt x="51" y="21"/>
                    <a:pt x="51" y="21"/>
                    <a:pt x="51" y="21"/>
                  </a:cubicBezTo>
                  <a:cubicBezTo>
                    <a:pt x="51" y="16"/>
                    <a:pt x="51" y="16"/>
                    <a:pt x="51" y="16"/>
                  </a:cubicBezTo>
                  <a:cubicBezTo>
                    <a:pt x="48" y="13"/>
                    <a:pt x="46" y="8"/>
                    <a:pt x="4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0"/>
            <p:cNvSpPr/>
            <p:nvPr/>
          </p:nvSpPr>
          <p:spPr>
            <a:xfrm>
              <a:off x="6408738" y="3933825"/>
              <a:ext cx="71400" cy="71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4" name="Google Shape;1564;p70"/>
          <p:cNvGrpSpPr/>
          <p:nvPr/>
        </p:nvGrpSpPr>
        <p:grpSpPr>
          <a:xfrm>
            <a:off x="2764450" y="4206375"/>
            <a:ext cx="425463" cy="355600"/>
            <a:chOff x="4373563" y="4564063"/>
            <a:chExt cx="425463" cy="355600"/>
          </a:xfrm>
        </p:grpSpPr>
        <p:sp>
          <p:nvSpPr>
            <p:cNvPr id="1565" name="Google Shape;1565;p70"/>
            <p:cNvSpPr/>
            <p:nvPr/>
          </p:nvSpPr>
          <p:spPr>
            <a:xfrm>
              <a:off x="4373563" y="4564063"/>
              <a:ext cx="90488" cy="63500"/>
            </a:xfrm>
            <a:custGeom>
              <a:avLst/>
              <a:gdLst/>
              <a:ahLst/>
              <a:cxnLst/>
              <a:rect l="l" t="t" r="r" b="b"/>
              <a:pathLst>
                <a:path w="24" h="17" extrusionOk="0">
                  <a:moveTo>
                    <a:pt x="22" y="3"/>
                  </a:moveTo>
                  <a:cubicBezTo>
                    <a:pt x="22" y="2"/>
                    <a:pt x="21" y="1"/>
                    <a:pt x="20" y="1"/>
                  </a:cubicBezTo>
                  <a:cubicBezTo>
                    <a:pt x="20" y="0"/>
                    <a:pt x="19" y="0"/>
                    <a:pt x="18" y="1"/>
                  </a:cubicBezTo>
                  <a:cubicBezTo>
                    <a:pt x="2" y="5"/>
                    <a:pt x="2" y="5"/>
                    <a:pt x="2" y="5"/>
                  </a:cubicBezTo>
                  <a:cubicBezTo>
                    <a:pt x="1" y="5"/>
                    <a:pt x="0" y="7"/>
                    <a:pt x="0" y="9"/>
                  </a:cubicBezTo>
                  <a:cubicBezTo>
                    <a:pt x="2" y="17"/>
                    <a:pt x="2" y="17"/>
                    <a:pt x="2" y="17"/>
                  </a:cubicBezTo>
                  <a:cubicBezTo>
                    <a:pt x="24" y="11"/>
                    <a:pt x="24" y="11"/>
                    <a:pt x="24" y="11"/>
                  </a:cubicBezTo>
                  <a:lnTo>
                    <a:pt x="22"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0"/>
            <p:cNvSpPr/>
            <p:nvPr/>
          </p:nvSpPr>
          <p:spPr>
            <a:xfrm>
              <a:off x="4719638" y="4821238"/>
              <a:ext cx="30163" cy="30163"/>
            </a:xfrm>
            <a:custGeom>
              <a:avLst/>
              <a:gdLst/>
              <a:ahLst/>
              <a:cxnLst/>
              <a:rect l="l" t="t" r="r" b="b"/>
              <a:pathLst>
                <a:path w="8" h="8" extrusionOk="0">
                  <a:moveTo>
                    <a:pt x="1" y="2"/>
                  </a:moveTo>
                  <a:cubicBezTo>
                    <a:pt x="2" y="0"/>
                    <a:pt x="4" y="0"/>
                    <a:pt x="6" y="1"/>
                  </a:cubicBezTo>
                  <a:cubicBezTo>
                    <a:pt x="7" y="2"/>
                    <a:pt x="8" y="4"/>
                    <a:pt x="7" y="5"/>
                  </a:cubicBezTo>
                  <a:cubicBezTo>
                    <a:pt x="6" y="7"/>
                    <a:pt x="4" y="8"/>
                    <a:pt x="2" y="7"/>
                  </a:cubicBezTo>
                  <a:cubicBezTo>
                    <a:pt x="0" y="6"/>
                    <a:pt x="0" y="4"/>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0"/>
            <p:cNvSpPr/>
            <p:nvPr/>
          </p:nvSpPr>
          <p:spPr>
            <a:xfrm>
              <a:off x="4719638"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0"/>
            <p:cNvSpPr/>
            <p:nvPr/>
          </p:nvSpPr>
          <p:spPr>
            <a:xfrm>
              <a:off x="4772026" y="4821238"/>
              <a:ext cx="270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0"/>
            <p:cNvSpPr/>
            <p:nvPr/>
          </p:nvSpPr>
          <p:spPr>
            <a:xfrm>
              <a:off x="4772026"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0"/>
            <p:cNvSpPr/>
            <p:nvPr/>
          </p:nvSpPr>
          <p:spPr>
            <a:xfrm>
              <a:off x="4373563" y="4627563"/>
              <a:ext cx="247650" cy="292100"/>
            </a:xfrm>
            <a:custGeom>
              <a:avLst/>
              <a:gdLst/>
              <a:ahLst/>
              <a:cxnLst/>
              <a:rect l="l" t="t" r="r" b="b"/>
              <a:pathLst>
                <a:path w="66" h="77" extrusionOk="0">
                  <a:moveTo>
                    <a:pt x="43" y="46"/>
                  </a:moveTo>
                  <a:cubicBezTo>
                    <a:pt x="31" y="2"/>
                    <a:pt x="31" y="2"/>
                    <a:pt x="31" y="2"/>
                  </a:cubicBezTo>
                  <a:cubicBezTo>
                    <a:pt x="31" y="1"/>
                    <a:pt x="30" y="1"/>
                    <a:pt x="29" y="0"/>
                  </a:cubicBezTo>
                  <a:cubicBezTo>
                    <a:pt x="29" y="0"/>
                    <a:pt x="28" y="0"/>
                    <a:pt x="27" y="0"/>
                  </a:cubicBezTo>
                  <a:cubicBezTo>
                    <a:pt x="3" y="6"/>
                    <a:pt x="3" y="6"/>
                    <a:pt x="3" y="6"/>
                  </a:cubicBezTo>
                  <a:cubicBezTo>
                    <a:pt x="2" y="6"/>
                    <a:pt x="1" y="7"/>
                    <a:pt x="1" y="8"/>
                  </a:cubicBezTo>
                  <a:cubicBezTo>
                    <a:pt x="0" y="9"/>
                    <a:pt x="0" y="9"/>
                    <a:pt x="1" y="10"/>
                  </a:cubicBezTo>
                  <a:cubicBezTo>
                    <a:pt x="18" y="75"/>
                    <a:pt x="18" y="75"/>
                    <a:pt x="18" y="75"/>
                  </a:cubicBezTo>
                  <a:cubicBezTo>
                    <a:pt x="18" y="76"/>
                    <a:pt x="19" y="77"/>
                    <a:pt x="21" y="77"/>
                  </a:cubicBezTo>
                  <a:cubicBezTo>
                    <a:pt x="66" y="77"/>
                    <a:pt x="66" y="77"/>
                    <a:pt x="66" y="77"/>
                  </a:cubicBezTo>
                  <a:cubicBezTo>
                    <a:pt x="66" y="46"/>
                    <a:pt x="66" y="46"/>
                    <a:pt x="66" y="46"/>
                  </a:cubicBezTo>
                  <a:lnTo>
                    <a:pt x="43"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0"/>
            <p:cNvSpPr/>
            <p:nvPr/>
          </p:nvSpPr>
          <p:spPr>
            <a:xfrm>
              <a:off x="4645026" y="4802188"/>
              <a:ext cx="52388" cy="117475"/>
            </a:xfrm>
            <a:custGeom>
              <a:avLst/>
              <a:gdLst/>
              <a:ahLst/>
              <a:cxnLst/>
              <a:rect l="l" t="t" r="r" b="b"/>
              <a:pathLst>
                <a:path w="14" h="31" extrusionOk="0">
                  <a:moveTo>
                    <a:pt x="10" y="0"/>
                  </a:moveTo>
                  <a:cubicBezTo>
                    <a:pt x="0" y="0"/>
                    <a:pt x="0" y="0"/>
                    <a:pt x="0" y="0"/>
                  </a:cubicBezTo>
                  <a:cubicBezTo>
                    <a:pt x="0" y="31"/>
                    <a:pt x="0" y="31"/>
                    <a:pt x="0" y="31"/>
                  </a:cubicBezTo>
                  <a:cubicBezTo>
                    <a:pt x="10" y="31"/>
                    <a:pt x="10" y="31"/>
                    <a:pt x="10" y="31"/>
                  </a:cubicBezTo>
                  <a:cubicBezTo>
                    <a:pt x="12" y="31"/>
                    <a:pt x="14" y="30"/>
                    <a:pt x="14" y="28"/>
                  </a:cubicBezTo>
                  <a:cubicBezTo>
                    <a:pt x="14" y="3"/>
                    <a:pt x="14" y="3"/>
                    <a:pt x="14" y="3"/>
                  </a:cubicBezTo>
                  <a:cubicBezTo>
                    <a:pt x="14" y="1"/>
                    <a:pt x="12"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2" name="Google Shape;1572;p70"/>
          <p:cNvGrpSpPr/>
          <p:nvPr/>
        </p:nvGrpSpPr>
        <p:grpSpPr>
          <a:xfrm>
            <a:off x="2804988" y="1557638"/>
            <a:ext cx="317500" cy="427037"/>
            <a:chOff x="4387851" y="1912938"/>
            <a:chExt cx="317500" cy="427037"/>
          </a:xfrm>
        </p:grpSpPr>
        <p:sp>
          <p:nvSpPr>
            <p:cNvPr id="1573" name="Google Shape;1573;p70"/>
            <p:cNvSpPr/>
            <p:nvPr/>
          </p:nvSpPr>
          <p:spPr>
            <a:xfrm>
              <a:off x="4387850" y="2066925"/>
              <a:ext cx="147638" cy="101600"/>
            </a:xfrm>
            <a:custGeom>
              <a:avLst/>
              <a:gdLst/>
              <a:ahLst/>
              <a:cxnLst/>
              <a:rect l="l" t="t" r="r" b="b"/>
              <a:pathLst>
                <a:path w="39" h="27" extrusionOk="0">
                  <a:moveTo>
                    <a:pt x="39" y="10"/>
                  </a:moveTo>
                  <a:cubicBezTo>
                    <a:pt x="39" y="9"/>
                    <a:pt x="39" y="9"/>
                    <a:pt x="38" y="8"/>
                  </a:cubicBezTo>
                  <a:cubicBezTo>
                    <a:pt x="35" y="0"/>
                    <a:pt x="35" y="0"/>
                    <a:pt x="35" y="0"/>
                  </a:cubicBezTo>
                  <a:cubicBezTo>
                    <a:pt x="4" y="0"/>
                    <a:pt x="4" y="0"/>
                    <a:pt x="4" y="0"/>
                  </a:cubicBezTo>
                  <a:cubicBezTo>
                    <a:pt x="1" y="8"/>
                    <a:pt x="1" y="8"/>
                    <a:pt x="1" y="8"/>
                  </a:cubicBezTo>
                  <a:cubicBezTo>
                    <a:pt x="0" y="9"/>
                    <a:pt x="0" y="9"/>
                    <a:pt x="0" y="10"/>
                  </a:cubicBezTo>
                  <a:cubicBezTo>
                    <a:pt x="0" y="27"/>
                    <a:pt x="0" y="27"/>
                    <a:pt x="0" y="27"/>
                  </a:cubicBezTo>
                  <a:cubicBezTo>
                    <a:pt x="39" y="27"/>
                    <a:pt x="39" y="27"/>
                    <a:pt x="39" y="27"/>
                  </a:cubicBezTo>
                  <a:cubicBezTo>
                    <a:pt x="39" y="10"/>
                    <a:pt x="39" y="10"/>
                    <a:pt x="39"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0"/>
            <p:cNvSpPr/>
            <p:nvPr/>
          </p:nvSpPr>
          <p:spPr>
            <a:xfrm>
              <a:off x="4387850"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0"/>
            <p:cNvSpPr/>
            <p:nvPr/>
          </p:nvSpPr>
          <p:spPr>
            <a:xfrm>
              <a:off x="4387851"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0"/>
            <p:cNvSpPr/>
            <p:nvPr/>
          </p:nvSpPr>
          <p:spPr>
            <a:xfrm>
              <a:off x="4414838" y="2011363"/>
              <a:ext cx="93663" cy="33338"/>
            </a:xfrm>
            <a:custGeom>
              <a:avLst/>
              <a:gdLst/>
              <a:ahLst/>
              <a:cxnLst/>
              <a:rect l="l" t="t" r="r" b="b"/>
              <a:pathLst>
                <a:path w="25" h="9" extrusionOk="0">
                  <a:moveTo>
                    <a:pt x="21" y="0"/>
                  </a:moveTo>
                  <a:cubicBezTo>
                    <a:pt x="4" y="0"/>
                    <a:pt x="4" y="0"/>
                    <a:pt x="4" y="0"/>
                  </a:cubicBezTo>
                  <a:cubicBezTo>
                    <a:pt x="2" y="0"/>
                    <a:pt x="0" y="1"/>
                    <a:pt x="0" y="3"/>
                  </a:cubicBezTo>
                  <a:cubicBezTo>
                    <a:pt x="0" y="9"/>
                    <a:pt x="0" y="9"/>
                    <a:pt x="0" y="9"/>
                  </a:cubicBezTo>
                  <a:cubicBezTo>
                    <a:pt x="25" y="9"/>
                    <a:pt x="25" y="9"/>
                    <a:pt x="25" y="9"/>
                  </a:cubicBezTo>
                  <a:cubicBezTo>
                    <a:pt x="25" y="3"/>
                    <a:pt x="25" y="3"/>
                    <a:pt x="25" y="3"/>
                  </a:cubicBezTo>
                  <a:cubicBezTo>
                    <a:pt x="25" y="1"/>
                    <a:pt x="23" y="0"/>
                    <a:pt x="2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0"/>
            <p:cNvSpPr/>
            <p:nvPr/>
          </p:nvSpPr>
          <p:spPr>
            <a:xfrm>
              <a:off x="4433888"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0"/>
            <p:cNvSpPr/>
            <p:nvPr/>
          </p:nvSpPr>
          <p:spPr>
            <a:xfrm>
              <a:off x="4557713"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0"/>
            <p:cNvSpPr/>
            <p:nvPr/>
          </p:nvSpPr>
          <p:spPr>
            <a:xfrm>
              <a:off x="4557713"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0"/>
            <p:cNvSpPr/>
            <p:nvPr/>
          </p:nvSpPr>
          <p:spPr>
            <a:xfrm>
              <a:off x="4557713" y="2066925"/>
              <a:ext cx="147638" cy="101600"/>
            </a:xfrm>
            <a:custGeom>
              <a:avLst/>
              <a:gdLst/>
              <a:ahLst/>
              <a:cxnLst/>
              <a:rect l="l" t="t" r="r" b="b"/>
              <a:pathLst>
                <a:path w="39" h="27" extrusionOk="0">
                  <a:moveTo>
                    <a:pt x="4" y="0"/>
                  </a:moveTo>
                  <a:cubicBezTo>
                    <a:pt x="0" y="8"/>
                    <a:pt x="0" y="8"/>
                    <a:pt x="0" y="8"/>
                  </a:cubicBezTo>
                  <a:cubicBezTo>
                    <a:pt x="0" y="9"/>
                    <a:pt x="0" y="9"/>
                    <a:pt x="0" y="10"/>
                  </a:cubicBezTo>
                  <a:cubicBezTo>
                    <a:pt x="0" y="27"/>
                    <a:pt x="0" y="27"/>
                    <a:pt x="0" y="27"/>
                  </a:cubicBezTo>
                  <a:cubicBezTo>
                    <a:pt x="39" y="27"/>
                    <a:pt x="39" y="27"/>
                    <a:pt x="39" y="27"/>
                  </a:cubicBezTo>
                  <a:cubicBezTo>
                    <a:pt x="39" y="10"/>
                    <a:pt x="39" y="10"/>
                    <a:pt x="39" y="10"/>
                  </a:cubicBezTo>
                  <a:cubicBezTo>
                    <a:pt x="39" y="9"/>
                    <a:pt x="38" y="9"/>
                    <a:pt x="38" y="8"/>
                  </a:cubicBezTo>
                  <a:cubicBezTo>
                    <a:pt x="35" y="0"/>
                    <a:pt x="35" y="0"/>
                    <a:pt x="35" y="0"/>
                  </a:cubicBezTo>
                  <a:lnTo>
                    <a:pt x="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0"/>
            <p:cNvSpPr/>
            <p:nvPr/>
          </p:nvSpPr>
          <p:spPr>
            <a:xfrm>
              <a:off x="4584701" y="2011363"/>
              <a:ext cx="90488" cy="33338"/>
            </a:xfrm>
            <a:custGeom>
              <a:avLst/>
              <a:gdLst/>
              <a:ahLst/>
              <a:cxnLst/>
              <a:rect l="l" t="t" r="r" b="b"/>
              <a:pathLst>
                <a:path w="24" h="9" extrusionOk="0">
                  <a:moveTo>
                    <a:pt x="0" y="3"/>
                  </a:moveTo>
                  <a:cubicBezTo>
                    <a:pt x="0" y="9"/>
                    <a:pt x="0" y="9"/>
                    <a:pt x="0" y="9"/>
                  </a:cubicBezTo>
                  <a:cubicBezTo>
                    <a:pt x="24" y="9"/>
                    <a:pt x="24" y="9"/>
                    <a:pt x="24" y="9"/>
                  </a:cubicBezTo>
                  <a:cubicBezTo>
                    <a:pt x="24" y="3"/>
                    <a:pt x="24" y="3"/>
                    <a:pt x="24" y="3"/>
                  </a:cubicBezTo>
                  <a:cubicBezTo>
                    <a:pt x="24" y="1"/>
                    <a:pt x="23" y="0"/>
                    <a:pt x="21" y="0"/>
                  </a:cubicBezTo>
                  <a:cubicBezTo>
                    <a:pt x="4" y="0"/>
                    <a:pt x="4" y="0"/>
                    <a:pt x="4" y="0"/>
                  </a:cubicBezTo>
                  <a:cubicBezTo>
                    <a:pt x="2" y="0"/>
                    <a:pt x="0" y="1"/>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0"/>
            <p:cNvSpPr/>
            <p:nvPr/>
          </p:nvSpPr>
          <p:spPr>
            <a:xfrm>
              <a:off x="4603751"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3" name="Google Shape;1583;p70"/>
          <p:cNvGrpSpPr/>
          <p:nvPr/>
        </p:nvGrpSpPr>
        <p:grpSpPr>
          <a:xfrm>
            <a:off x="2220038" y="1553038"/>
            <a:ext cx="350838" cy="427037"/>
            <a:chOff x="3811588" y="1912938"/>
            <a:chExt cx="350838" cy="427037"/>
          </a:xfrm>
        </p:grpSpPr>
        <p:sp>
          <p:nvSpPr>
            <p:cNvPr id="1584" name="Google Shape;1584;p70"/>
            <p:cNvSpPr/>
            <p:nvPr/>
          </p:nvSpPr>
          <p:spPr>
            <a:xfrm>
              <a:off x="3825876" y="2090738"/>
              <a:ext cx="320675" cy="249237"/>
            </a:xfrm>
            <a:custGeom>
              <a:avLst/>
              <a:gdLst/>
              <a:ahLst/>
              <a:cxnLst/>
              <a:rect l="l" t="t" r="r" b="b"/>
              <a:pathLst>
                <a:path w="85" h="66" extrusionOk="0">
                  <a:moveTo>
                    <a:pt x="69" y="43"/>
                  </a:moveTo>
                  <a:cubicBezTo>
                    <a:pt x="69" y="45"/>
                    <a:pt x="67" y="46"/>
                    <a:pt x="66" y="46"/>
                  </a:cubicBezTo>
                  <a:cubicBezTo>
                    <a:pt x="20" y="46"/>
                    <a:pt x="20" y="46"/>
                    <a:pt x="20" y="46"/>
                  </a:cubicBezTo>
                  <a:cubicBezTo>
                    <a:pt x="18" y="46"/>
                    <a:pt x="16" y="45"/>
                    <a:pt x="16" y="43"/>
                  </a:cubicBezTo>
                  <a:cubicBezTo>
                    <a:pt x="16" y="0"/>
                    <a:pt x="16" y="0"/>
                    <a:pt x="16" y="0"/>
                  </a:cubicBezTo>
                  <a:cubicBezTo>
                    <a:pt x="0" y="0"/>
                    <a:pt x="0" y="0"/>
                    <a:pt x="0" y="0"/>
                  </a:cubicBezTo>
                  <a:cubicBezTo>
                    <a:pt x="0" y="56"/>
                    <a:pt x="0" y="56"/>
                    <a:pt x="0" y="56"/>
                  </a:cubicBezTo>
                  <a:cubicBezTo>
                    <a:pt x="0" y="61"/>
                    <a:pt x="5" y="66"/>
                    <a:pt x="10" y="66"/>
                  </a:cubicBezTo>
                  <a:cubicBezTo>
                    <a:pt x="75" y="66"/>
                    <a:pt x="75" y="66"/>
                    <a:pt x="75" y="66"/>
                  </a:cubicBezTo>
                  <a:cubicBezTo>
                    <a:pt x="80" y="66"/>
                    <a:pt x="85" y="61"/>
                    <a:pt x="85" y="56"/>
                  </a:cubicBezTo>
                  <a:cubicBezTo>
                    <a:pt x="85" y="0"/>
                    <a:pt x="85" y="0"/>
                    <a:pt x="85" y="0"/>
                  </a:cubicBezTo>
                  <a:cubicBezTo>
                    <a:pt x="69" y="0"/>
                    <a:pt x="69" y="0"/>
                    <a:pt x="69" y="0"/>
                  </a:cubicBezTo>
                  <a:lnTo>
                    <a:pt x="69"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0"/>
            <p:cNvSpPr/>
            <p:nvPr/>
          </p:nvSpPr>
          <p:spPr>
            <a:xfrm>
              <a:off x="3913188" y="2090738"/>
              <a:ext cx="147638" cy="150813"/>
            </a:xfrm>
            <a:custGeom>
              <a:avLst/>
              <a:gdLst/>
              <a:ahLst/>
              <a:cxnLst/>
              <a:rect l="l" t="t" r="r" b="b"/>
              <a:pathLst>
                <a:path w="39" h="40" extrusionOk="0">
                  <a:moveTo>
                    <a:pt x="0" y="40"/>
                  </a:moveTo>
                  <a:cubicBezTo>
                    <a:pt x="39" y="40"/>
                    <a:pt x="39" y="40"/>
                    <a:pt x="39" y="40"/>
                  </a:cubicBezTo>
                  <a:cubicBezTo>
                    <a:pt x="39" y="0"/>
                    <a:pt x="39" y="0"/>
                    <a:pt x="39" y="0"/>
                  </a:cubicBezTo>
                  <a:cubicBezTo>
                    <a:pt x="0" y="0"/>
                    <a:pt x="0" y="0"/>
                    <a:pt x="0" y="0"/>
                  </a:cubicBezTo>
                  <a:lnTo>
                    <a:pt x="0" y="40"/>
                  </a:lnTo>
                  <a:close/>
                  <a:moveTo>
                    <a:pt x="9" y="16"/>
                  </a:moveTo>
                  <a:cubicBezTo>
                    <a:pt x="16" y="16"/>
                    <a:pt x="16" y="16"/>
                    <a:pt x="16" y="16"/>
                  </a:cubicBezTo>
                  <a:cubicBezTo>
                    <a:pt x="16" y="10"/>
                    <a:pt x="16" y="10"/>
                    <a:pt x="16" y="10"/>
                  </a:cubicBezTo>
                  <a:cubicBezTo>
                    <a:pt x="16" y="8"/>
                    <a:pt x="18" y="6"/>
                    <a:pt x="20" y="6"/>
                  </a:cubicBezTo>
                  <a:cubicBezTo>
                    <a:pt x="21" y="6"/>
                    <a:pt x="23" y="8"/>
                    <a:pt x="23" y="10"/>
                  </a:cubicBezTo>
                  <a:cubicBezTo>
                    <a:pt x="23" y="16"/>
                    <a:pt x="23" y="16"/>
                    <a:pt x="23" y="16"/>
                  </a:cubicBezTo>
                  <a:cubicBezTo>
                    <a:pt x="30" y="16"/>
                    <a:pt x="30" y="16"/>
                    <a:pt x="30" y="16"/>
                  </a:cubicBezTo>
                  <a:cubicBezTo>
                    <a:pt x="32" y="16"/>
                    <a:pt x="33" y="18"/>
                    <a:pt x="33" y="20"/>
                  </a:cubicBezTo>
                  <a:cubicBezTo>
                    <a:pt x="33" y="22"/>
                    <a:pt x="32" y="23"/>
                    <a:pt x="30" y="23"/>
                  </a:cubicBezTo>
                  <a:cubicBezTo>
                    <a:pt x="23" y="23"/>
                    <a:pt x="23" y="23"/>
                    <a:pt x="23" y="23"/>
                  </a:cubicBezTo>
                  <a:cubicBezTo>
                    <a:pt x="23" y="30"/>
                    <a:pt x="23" y="30"/>
                    <a:pt x="23" y="30"/>
                  </a:cubicBezTo>
                  <a:cubicBezTo>
                    <a:pt x="23" y="32"/>
                    <a:pt x="21" y="33"/>
                    <a:pt x="20" y="33"/>
                  </a:cubicBezTo>
                  <a:cubicBezTo>
                    <a:pt x="18" y="33"/>
                    <a:pt x="16" y="32"/>
                    <a:pt x="16" y="30"/>
                  </a:cubicBezTo>
                  <a:cubicBezTo>
                    <a:pt x="16" y="23"/>
                    <a:pt x="16" y="23"/>
                    <a:pt x="16" y="23"/>
                  </a:cubicBezTo>
                  <a:cubicBezTo>
                    <a:pt x="9" y="23"/>
                    <a:pt x="9" y="23"/>
                    <a:pt x="9" y="23"/>
                  </a:cubicBezTo>
                  <a:cubicBezTo>
                    <a:pt x="7" y="23"/>
                    <a:pt x="6" y="22"/>
                    <a:pt x="6" y="20"/>
                  </a:cubicBezTo>
                  <a:cubicBezTo>
                    <a:pt x="6" y="18"/>
                    <a:pt x="7" y="16"/>
                    <a:pt x="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0"/>
            <p:cNvSpPr/>
            <p:nvPr/>
          </p:nvSpPr>
          <p:spPr>
            <a:xfrm>
              <a:off x="3825876" y="1912938"/>
              <a:ext cx="320675" cy="25400"/>
            </a:xfrm>
            <a:custGeom>
              <a:avLst/>
              <a:gdLst/>
              <a:ahLst/>
              <a:cxnLst/>
              <a:rect l="l" t="t" r="r" b="b"/>
              <a:pathLst>
                <a:path w="85" h="7" extrusionOk="0">
                  <a:moveTo>
                    <a:pt x="85" y="4"/>
                  </a:moveTo>
                  <a:cubicBezTo>
                    <a:pt x="85" y="2"/>
                    <a:pt x="83" y="0"/>
                    <a:pt x="82" y="0"/>
                  </a:cubicBezTo>
                  <a:cubicBezTo>
                    <a:pt x="4" y="0"/>
                    <a:pt x="4" y="0"/>
                    <a:pt x="4" y="0"/>
                  </a:cubicBezTo>
                  <a:cubicBezTo>
                    <a:pt x="2" y="0"/>
                    <a:pt x="0" y="2"/>
                    <a:pt x="0" y="4"/>
                  </a:cubicBezTo>
                  <a:cubicBezTo>
                    <a:pt x="0" y="7"/>
                    <a:pt x="0" y="7"/>
                    <a:pt x="0" y="7"/>
                  </a:cubicBezTo>
                  <a:cubicBezTo>
                    <a:pt x="85" y="7"/>
                    <a:pt x="85" y="7"/>
                    <a:pt x="85" y="7"/>
                  </a:cubicBezTo>
                  <a:cubicBezTo>
                    <a:pt x="85" y="4"/>
                    <a:pt x="85" y="4"/>
                    <a:pt x="8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0"/>
            <p:cNvSpPr/>
            <p:nvPr/>
          </p:nvSpPr>
          <p:spPr>
            <a:xfrm>
              <a:off x="4113213" y="1965325"/>
              <a:ext cx="49213" cy="101600"/>
            </a:xfrm>
            <a:custGeom>
              <a:avLst/>
              <a:gdLst/>
              <a:ahLst/>
              <a:cxnLst/>
              <a:rect l="l" t="t" r="r" b="b"/>
              <a:pathLst>
                <a:path w="13" h="27" extrusionOk="0">
                  <a:moveTo>
                    <a:pt x="10" y="0"/>
                  </a:moveTo>
                  <a:cubicBezTo>
                    <a:pt x="0" y="0"/>
                    <a:pt x="0" y="0"/>
                    <a:pt x="0" y="0"/>
                  </a:cubicBezTo>
                  <a:cubicBezTo>
                    <a:pt x="0" y="27"/>
                    <a:pt x="0" y="27"/>
                    <a:pt x="0" y="27"/>
                  </a:cubicBezTo>
                  <a:cubicBezTo>
                    <a:pt x="10" y="27"/>
                    <a:pt x="10" y="27"/>
                    <a:pt x="10" y="27"/>
                  </a:cubicBezTo>
                  <a:cubicBezTo>
                    <a:pt x="11" y="27"/>
                    <a:pt x="13" y="25"/>
                    <a:pt x="13" y="23"/>
                  </a:cubicBezTo>
                  <a:cubicBezTo>
                    <a:pt x="13" y="3"/>
                    <a:pt x="13" y="3"/>
                    <a:pt x="13" y="3"/>
                  </a:cubicBezTo>
                  <a:cubicBezTo>
                    <a:pt x="13" y="1"/>
                    <a:pt x="11"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0"/>
            <p:cNvSpPr/>
            <p:nvPr/>
          </p:nvSpPr>
          <p:spPr>
            <a:xfrm>
              <a:off x="38862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0"/>
            <p:cNvSpPr/>
            <p:nvPr/>
          </p:nvSpPr>
          <p:spPr>
            <a:xfrm>
              <a:off x="39624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0"/>
            <p:cNvSpPr/>
            <p:nvPr/>
          </p:nvSpPr>
          <p:spPr>
            <a:xfrm>
              <a:off x="4037013"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0"/>
            <p:cNvSpPr/>
            <p:nvPr/>
          </p:nvSpPr>
          <p:spPr>
            <a:xfrm>
              <a:off x="3811588" y="1965325"/>
              <a:ext cx="49213" cy="101600"/>
            </a:xfrm>
            <a:custGeom>
              <a:avLst/>
              <a:gdLst/>
              <a:ahLst/>
              <a:cxnLst/>
              <a:rect l="l" t="t" r="r" b="b"/>
              <a:pathLst>
                <a:path w="13" h="27" extrusionOk="0">
                  <a:moveTo>
                    <a:pt x="13" y="0"/>
                  </a:moveTo>
                  <a:cubicBezTo>
                    <a:pt x="4" y="0"/>
                    <a:pt x="4" y="0"/>
                    <a:pt x="4" y="0"/>
                  </a:cubicBezTo>
                  <a:cubicBezTo>
                    <a:pt x="2" y="0"/>
                    <a:pt x="0" y="1"/>
                    <a:pt x="0" y="3"/>
                  </a:cubicBezTo>
                  <a:cubicBezTo>
                    <a:pt x="0" y="23"/>
                    <a:pt x="0" y="23"/>
                    <a:pt x="0" y="23"/>
                  </a:cubicBezTo>
                  <a:cubicBezTo>
                    <a:pt x="0" y="25"/>
                    <a:pt x="2" y="27"/>
                    <a:pt x="4" y="27"/>
                  </a:cubicBezTo>
                  <a:cubicBezTo>
                    <a:pt x="13" y="27"/>
                    <a:pt x="13" y="27"/>
                    <a:pt x="13" y="27"/>
                  </a:cubicBezTo>
                  <a:lnTo>
                    <a:pt x="1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2" name="Google Shape;1592;p70"/>
          <p:cNvGrpSpPr/>
          <p:nvPr/>
        </p:nvGrpSpPr>
        <p:grpSpPr>
          <a:xfrm>
            <a:off x="5334013" y="2851475"/>
            <a:ext cx="350838" cy="422275"/>
            <a:chOff x="6888163" y="3178175"/>
            <a:chExt cx="350838" cy="422275"/>
          </a:xfrm>
        </p:grpSpPr>
        <p:sp>
          <p:nvSpPr>
            <p:cNvPr id="1593" name="Google Shape;1593;p70"/>
            <p:cNvSpPr/>
            <p:nvPr/>
          </p:nvSpPr>
          <p:spPr>
            <a:xfrm>
              <a:off x="6929438" y="3178175"/>
              <a:ext cx="271463" cy="120650"/>
            </a:xfrm>
            <a:custGeom>
              <a:avLst/>
              <a:gdLst/>
              <a:ahLst/>
              <a:cxnLst/>
              <a:rect l="l" t="t" r="r" b="b"/>
              <a:pathLst>
                <a:path w="72" h="32" extrusionOk="0">
                  <a:moveTo>
                    <a:pt x="32" y="27"/>
                  </a:moveTo>
                  <a:cubicBezTo>
                    <a:pt x="32" y="26"/>
                    <a:pt x="32" y="26"/>
                    <a:pt x="31" y="25"/>
                  </a:cubicBezTo>
                  <a:cubicBezTo>
                    <a:pt x="25" y="19"/>
                    <a:pt x="25" y="19"/>
                    <a:pt x="25" y="19"/>
                  </a:cubicBezTo>
                  <a:cubicBezTo>
                    <a:pt x="25" y="18"/>
                    <a:pt x="24" y="18"/>
                    <a:pt x="23" y="18"/>
                  </a:cubicBezTo>
                  <a:cubicBezTo>
                    <a:pt x="19" y="18"/>
                    <a:pt x="19" y="18"/>
                    <a:pt x="19" y="18"/>
                  </a:cubicBezTo>
                  <a:cubicBezTo>
                    <a:pt x="19" y="12"/>
                    <a:pt x="19" y="12"/>
                    <a:pt x="19" y="12"/>
                  </a:cubicBezTo>
                  <a:cubicBezTo>
                    <a:pt x="19" y="9"/>
                    <a:pt x="22" y="6"/>
                    <a:pt x="25" y="6"/>
                  </a:cubicBezTo>
                  <a:cubicBezTo>
                    <a:pt x="66" y="6"/>
                    <a:pt x="66" y="6"/>
                    <a:pt x="66" y="6"/>
                  </a:cubicBezTo>
                  <a:cubicBezTo>
                    <a:pt x="66" y="21"/>
                    <a:pt x="66" y="21"/>
                    <a:pt x="66" y="21"/>
                  </a:cubicBezTo>
                  <a:cubicBezTo>
                    <a:pt x="66" y="23"/>
                    <a:pt x="67" y="24"/>
                    <a:pt x="69" y="24"/>
                  </a:cubicBezTo>
                  <a:cubicBezTo>
                    <a:pt x="71" y="24"/>
                    <a:pt x="72" y="23"/>
                    <a:pt x="72" y="21"/>
                  </a:cubicBezTo>
                  <a:cubicBezTo>
                    <a:pt x="72" y="3"/>
                    <a:pt x="72" y="3"/>
                    <a:pt x="72" y="3"/>
                  </a:cubicBezTo>
                  <a:cubicBezTo>
                    <a:pt x="72" y="1"/>
                    <a:pt x="71" y="0"/>
                    <a:pt x="69" y="0"/>
                  </a:cubicBezTo>
                  <a:cubicBezTo>
                    <a:pt x="25" y="0"/>
                    <a:pt x="25" y="0"/>
                    <a:pt x="25" y="0"/>
                  </a:cubicBezTo>
                  <a:cubicBezTo>
                    <a:pt x="18" y="0"/>
                    <a:pt x="12" y="5"/>
                    <a:pt x="12" y="12"/>
                  </a:cubicBezTo>
                  <a:cubicBezTo>
                    <a:pt x="12" y="18"/>
                    <a:pt x="12" y="18"/>
                    <a:pt x="12" y="18"/>
                  </a:cubicBezTo>
                  <a:cubicBezTo>
                    <a:pt x="9" y="18"/>
                    <a:pt x="9" y="18"/>
                    <a:pt x="9" y="18"/>
                  </a:cubicBezTo>
                  <a:cubicBezTo>
                    <a:pt x="9" y="18"/>
                    <a:pt x="8" y="18"/>
                    <a:pt x="7" y="19"/>
                  </a:cubicBezTo>
                  <a:cubicBezTo>
                    <a:pt x="1" y="25"/>
                    <a:pt x="1" y="25"/>
                    <a:pt x="1" y="25"/>
                  </a:cubicBezTo>
                  <a:cubicBezTo>
                    <a:pt x="0" y="26"/>
                    <a:pt x="0" y="26"/>
                    <a:pt x="0" y="27"/>
                  </a:cubicBezTo>
                  <a:cubicBezTo>
                    <a:pt x="0" y="32"/>
                    <a:pt x="0" y="32"/>
                    <a:pt x="0" y="32"/>
                  </a:cubicBezTo>
                  <a:cubicBezTo>
                    <a:pt x="32" y="32"/>
                    <a:pt x="32" y="32"/>
                    <a:pt x="32" y="32"/>
                  </a:cubicBezTo>
                  <a:cubicBezTo>
                    <a:pt x="32" y="27"/>
                    <a:pt x="32" y="27"/>
                    <a:pt x="32"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0"/>
            <p:cNvSpPr/>
            <p:nvPr/>
          </p:nvSpPr>
          <p:spPr>
            <a:xfrm>
              <a:off x="6888163" y="3422650"/>
              <a:ext cx="206400" cy="84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0"/>
            <p:cNvSpPr/>
            <p:nvPr/>
          </p:nvSpPr>
          <p:spPr>
            <a:xfrm>
              <a:off x="6888163" y="3529013"/>
              <a:ext cx="206375" cy="71437"/>
            </a:xfrm>
            <a:custGeom>
              <a:avLst/>
              <a:gdLst/>
              <a:ahLst/>
              <a:cxnLst/>
              <a:rect l="l" t="t" r="r" b="b"/>
              <a:pathLst>
                <a:path w="55" h="19" extrusionOk="0">
                  <a:moveTo>
                    <a:pt x="0" y="10"/>
                  </a:moveTo>
                  <a:cubicBezTo>
                    <a:pt x="0" y="15"/>
                    <a:pt x="4" y="19"/>
                    <a:pt x="9" y="19"/>
                  </a:cubicBezTo>
                  <a:cubicBezTo>
                    <a:pt x="45" y="19"/>
                    <a:pt x="45" y="19"/>
                    <a:pt x="45" y="19"/>
                  </a:cubicBezTo>
                  <a:cubicBezTo>
                    <a:pt x="50" y="19"/>
                    <a:pt x="55" y="15"/>
                    <a:pt x="55" y="10"/>
                  </a:cubicBezTo>
                  <a:cubicBezTo>
                    <a:pt x="55" y="0"/>
                    <a:pt x="55" y="0"/>
                    <a:pt x="55"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0"/>
            <p:cNvSpPr/>
            <p:nvPr/>
          </p:nvSpPr>
          <p:spPr>
            <a:xfrm>
              <a:off x="6888163" y="3325813"/>
              <a:ext cx="206375" cy="74613"/>
            </a:xfrm>
            <a:custGeom>
              <a:avLst/>
              <a:gdLst/>
              <a:ahLst/>
              <a:cxnLst/>
              <a:rect l="l" t="t" r="r" b="b"/>
              <a:pathLst>
                <a:path w="55" h="20" extrusionOk="0">
                  <a:moveTo>
                    <a:pt x="9" y="0"/>
                  </a:moveTo>
                  <a:cubicBezTo>
                    <a:pt x="4" y="0"/>
                    <a:pt x="0" y="4"/>
                    <a:pt x="0" y="9"/>
                  </a:cubicBezTo>
                  <a:cubicBezTo>
                    <a:pt x="0" y="20"/>
                    <a:pt x="0" y="20"/>
                    <a:pt x="0" y="20"/>
                  </a:cubicBezTo>
                  <a:cubicBezTo>
                    <a:pt x="55" y="20"/>
                    <a:pt x="55" y="20"/>
                    <a:pt x="55" y="20"/>
                  </a:cubicBezTo>
                  <a:cubicBezTo>
                    <a:pt x="55" y="9"/>
                    <a:pt x="55" y="9"/>
                    <a:pt x="55" y="9"/>
                  </a:cubicBezTo>
                  <a:cubicBezTo>
                    <a:pt x="55" y="4"/>
                    <a:pt x="51" y="0"/>
                    <a:pt x="46" y="0"/>
                  </a:cubicBezTo>
                  <a:lnTo>
                    <a:pt x="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0"/>
            <p:cNvSpPr/>
            <p:nvPr/>
          </p:nvSpPr>
          <p:spPr>
            <a:xfrm>
              <a:off x="7140576" y="3294063"/>
              <a:ext cx="98425" cy="152400"/>
            </a:xfrm>
            <a:custGeom>
              <a:avLst/>
              <a:gdLst/>
              <a:ahLst/>
              <a:cxnLst/>
              <a:rect l="l" t="t" r="r" b="b"/>
              <a:pathLst>
                <a:path w="26" h="40" extrusionOk="0">
                  <a:moveTo>
                    <a:pt x="21" y="11"/>
                  </a:moveTo>
                  <a:cubicBezTo>
                    <a:pt x="18" y="6"/>
                    <a:pt x="16" y="2"/>
                    <a:pt x="16" y="1"/>
                  </a:cubicBezTo>
                  <a:cubicBezTo>
                    <a:pt x="15" y="0"/>
                    <a:pt x="14" y="0"/>
                    <a:pt x="13" y="0"/>
                  </a:cubicBezTo>
                  <a:cubicBezTo>
                    <a:pt x="12" y="0"/>
                    <a:pt x="11" y="0"/>
                    <a:pt x="10" y="1"/>
                  </a:cubicBezTo>
                  <a:cubicBezTo>
                    <a:pt x="10" y="2"/>
                    <a:pt x="7" y="6"/>
                    <a:pt x="5" y="11"/>
                  </a:cubicBezTo>
                  <a:cubicBezTo>
                    <a:pt x="0" y="21"/>
                    <a:pt x="0" y="25"/>
                    <a:pt x="0" y="27"/>
                  </a:cubicBezTo>
                  <a:cubicBezTo>
                    <a:pt x="0" y="34"/>
                    <a:pt x="6" y="40"/>
                    <a:pt x="13" y="40"/>
                  </a:cubicBezTo>
                  <a:cubicBezTo>
                    <a:pt x="20" y="40"/>
                    <a:pt x="26" y="34"/>
                    <a:pt x="26" y="27"/>
                  </a:cubicBezTo>
                  <a:cubicBezTo>
                    <a:pt x="26" y="25"/>
                    <a:pt x="26" y="21"/>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603" name="Google Shape;1603;p71"/>
          <p:cNvSpPr txBox="1">
            <a:spLocks noGrp="1"/>
          </p:cNvSpPr>
          <p:nvPr>
            <p:ph type="body" idx="4294967295"/>
          </p:nvPr>
        </p:nvSpPr>
        <p:spPr>
          <a:xfrm>
            <a:off x="720000" y="1196050"/>
            <a:ext cx="7704000" cy="1552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Here’s an assortment of alternative resources whose style fits that of this template:</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b="1"/>
              <a:t>Vectors</a:t>
            </a:r>
            <a:endParaRPr b="1"/>
          </a:p>
          <a:p>
            <a:pPr marL="0" marR="0" lvl="0" indent="0" algn="l" rtl="0">
              <a:lnSpc>
                <a:spcPct val="100000"/>
              </a:lnSpc>
              <a:spcBef>
                <a:spcPts val="0"/>
              </a:spcBef>
              <a:spcAft>
                <a:spcPts val="0"/>
              </a:spcAft>
              <a:buNone/>
            </a:pPr>
            <a:endParaRPr u="sng"/>
          </a:p>
          <a:p>
            <a:pPr marL="457200" lvl="0" indent="-317500" algn="l" rtl="0">
              <a:spcBef>
                <a:spcPts val="0"/>
              </a:spcBef>
              <a:spcAft>
                <a:spcPts val="0"/>
              </a:spcAft>
              <a:buClr>
                <a:schemeClr val="dk2"/>
              </a:buClr>
              <a:buSzPts val="1400"/>
              <a:buChar char="●"/>
            </a:pPr>
            <a:r>
              <a:rPr lang="en" u="sng">
                <a:solidFill>
                  <a:schemeClr val="hlink"/>
                </a:solidFill>
                <a:hlinkClick r:id="rId3"/>
              </a:rPr>
              <a:t>Flat design pharmacy symbols</a:t>
            </a:r>
            <a:endParaRPr u="sng"/>
          </a:p>
        </p:txBody>
      </p:sp>
      <p:grpSp>
        <p:nvGrpSpPr>
          <p:cNvPr id="1604" name="Google Shape;1604;p71"/>
          <p:cNvGrpSpPr/>
          <p:nvPr/>
        </p:nvGrpSpPr>
        <p:grpSpPr>
          <a:xfrm>
            <a:off x="891877" y="3378182"/>
            <a:ext cx="593845" cy="593845"/>
            <a:chOff x="891877" y="3378182"/>
            <a:chExt cx="593845" cy="593845"/>
          </a:xfrm>
        </p:grpSpPr>
        <p:sp>
          <p:nvSpPr>
            <p:cNvPr id="1605" name="Google Shape;1605;p71"/>
            <p:cNvSpPr/>
            <p:nvPr/>
          </p:nvSpPr>
          <p:spPr>
            <a:xfrm>
              <a:off x="891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6" name="Google Shape;1606;p71"/>
            <p:cNvGrpSpPr/>
            <p:nvPr/>
          </p:nvGrpSpPr>
          <p:grpSpPr>
            <a:xfrm>
              <a:off x="984543" y="3444560"/>
              <a:ext cx="408542" cy="461081"/>
              <a:chOff x="1836400" y="3600646"/>
              <a:chExt cx="773900" cy="873425"/>
            </a:xfrm>
          </p:grpSpPr>
          <p:sp>
            <p:nvSpPr>
              <p:cNvPr id="1607" name="Google Shape;1607;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1"/>
              <p:cNvSpPr/>
              <p:nvPr/>
            </p:nvSpPr>
            <p:spPr>
              <a:xfrm>
                <a:off x="2039423" y="4006703"/>
                <a:ext cx="222119" cy="224136"/>
              </a:xfrm>
              <a:custGeom>
                <a:avLst/>
                <a:gdLst/>
                <a:ahLst/>
                <a:cxnLst/>
                <a:rect l="l" t="t" r="r" b="b"/>
                <a:pathLst>
                  <a:path w="221" h="223" extrusionOk="0">
                    <a:moveTo>
                      <a:pt x="221" y="59"/>
                    </a:moveTo>
                    <a:lnTo>
                      <a:pt x="164" y="59"/>
                    </a:lnTo>
                    <a:lnTo>
                      <a:pt x="164" y="0"/>
                    </a:lnTo>
                    <a:lnTo>
                      <a:pt x="57" y="0"/>
                    </a:lnTo>
                    <a:lnTo>
                      <a:pt x="57" y="59"/>
                    </a:lnTo>
                    <a:lnTo>
                      <a:pt x="0" y="59"/>
                    </a:lnTo>
                    <a:lnTo>
                      <a:pt x="0" y="163"/>
                    </a:lnTo>
                    <a:lnTo>
                      <a:pt x="57" y="163"/>
                    </a:lnTo>
                    <a:lnTo>
                      <a:pt x="57" y="223"/>
                    </a:lnTo>
                    <a:lnTo>
                      <a:pt x="164" y="223"/>
                    </a:lnTo>
                    <a:lnTo>
                      <a:pt x="164" y="163"/>
                    </a:lnTo>
                    <a:lnTo>
                      <a:pt x="221" y="163"/>
                    </a:lnTo>
                    <a:lnTo>
                      <a:pt x="221"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1"/>
              <p:cNvSpPr/>
              <p:nvPr/>
            </p:nvSpPr>
            <p:spPr>
              <a:xfrm>
                <a:off x="1850471" y="3600646"/>
                <a:ext cx="234180" cy="324645"/>
              </a:xfrm>
              <a:custGeom>
                <a:avLst/>
                <a:gdLst/>
                <a:ahLst/>
                <a:cxnLst/>
                <a:rect l="l" t="t" r="r" b="b"/>
                <a:pathLst>
                  <a:path w="98" h="136" extrusionOk="0">
                    <a:moveTo>
                      <a:pt x="98" y="0"/>
                    </a:moveTo>
                    <a:cubicBezTo>
                      <a:pt x="98" y="20"/>
                      <a:pt x="98" y="20"/>
                      <a:pt x="98" y="20"/>
                    </a:cubicBezTo>
                    <a:cubicBezTo>
                      <a:pt x="79" y="20"/>
                      <a:pt x="79" y="20"/>
                      <a:pt x="79" y="20"/>
                    </a:cubicBezTo>
                    <a:cubicBezTo>
                      <a:pt x="79" y="136"/>
                      <a:pt x="79" y="136"/>
                      <a:pt x="79" y="136"/>
                    </a:cubicBezTo>
                    <a:cubicBezTo>
                      <a:pt x="0" y="136"/>
                      <a:pt x="0" y="136"/>
                      <a:pt x="0" y="136"/>
                    </a:cubicBezTo>
                    <a:cubicBezTo>
                      <a:pt x="0" y="38"/>
                      <a:pt x="0" y="38"/>
                      <a:pt x="0" y="38"/>
                    </a:cubicBezTo>
                    <a:cubicBezTo>
                      <a:pt x="0" y="37"/>
                      <a:pt x="0" y="37"/>
                      <a:pt x="0" y="37"/>
                    </a:cubicBezTo>
                    <a:cubicBezTo>
                      <a:pt x="0" y="16"/>
                      <a:pt x="17" y="0"/>
                      <a:pt x="38" y="0"/>
                    </a:cubicBezTo>
                    <a:cubicBezTo>
                      <a:pt x="98" y="0"/>
                      <a:pt x="98" y="0"/>
                      <a:pt x="98"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1"/>
              <p:cNvSpPr/>
              <p:nvPr/>
            </p:nvSpPr>
            <p:spPr>
              <a:xfrm>
                <a:off x="1850471" y="3600646"/>
                <a:ext cx="234180" cy="88448"/>
              </a:xfrm>
              <a:custGeom>
                <a:avLst/>
                <a:gdLst/>
                <a:ahLst/>
                <a:cxnLst/>
                <a:rect l="l" t="t" r="r" b="b"/>
                <a:pathLst>
                  <a:path w="98" h="37" extrusionOk="0">
                    <a:moveTo>
                      <a:pt x="98" y="0"/>
                    </a:moveTo>
                    <a:cubicBezTo>
                      <a:pt x="38" y="0"/>
                      <a:pt x="38" y="0"/>
                      <a:pt x="38" y="0"/>
                    </a:cubicBezTo>
                    <a:cubicBezTo>
                      <a:pt x="17" y="0"/>
                      <a:pt x="0" y="16"/>
                      <a:pt x="0" y="37"/>
                    </a:cubicBezTo>
                    <a:cubicBezTo>
                      <a:pt x="79" y="37"/>
                      <a:pt x="79" y="37"/>
                      <a:pt x="79" y="37"/>
                    </a:cubicBezTo>
                    <a:cubicBezTo>
                      <a:pt x="79" y="37"/>
                      <a:pt x="79" y="37"/>
                      <a:pt x="79" y="37"/>
                    </a:cubicBezTo>
                    <a:cubicBezTo>
                      <a:pt x="79" y="20"/>
                      <a:pt x="79" y="20"/>
                      <a:pt x="79" y="20"/>
                    </a:cubicBezTo>
                    <a:cubicBezTo>
                      <a:pt x="98" y="20"/>
                      <a:pt x="98" y="20"/>
                      <a:pt x="98" y="20"/>
                    </a:cubicBezTo>
                    <a:cubicBezTo>
                      <a:pt x="98" y="0"/>
                      <a:pt x="98" y="0"/>
                      <a:pt x="98"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1"/>
              <p:cNvSpPr/>
              <p:nvPr/>
            </p:nvSpPr>
            <p:spPr>
              <a:xfrm>
                <a:off x="2039423" y="3600646"/>
                <a:ext cx="90456" cy="88448"/>
              </a:xfrm>
              <a:custGeom>
                <a:avLst/>
                <a:gdLst/>
                <a:ahLst/>
                <a:cxnLst/>
                <a:rect l="l" t="t" r="r" b="b"/>
                <a:pathLst>
                  <a:path w="38" h="37" extrusionOk="0">
                    <a:moveTo>
                      <a:pt x="38" y="19"/>
                    </a:moveTo>
                    <a:cubicBezTo>
                      <a:pt x="38" y="37"/>
                      <a:pt x="38" y="37"/>
                      <a:pt x="38" y="37"/>
                    </a:cubicBezTo>
                    <a:cubicBezTo>
                      <a:pt x="0" y="37"/>
                      <a:pt x="0" y="37"/>
                      <a:pt x="0" y="37"/>
                    </a:cubicBezTo>
                    <a:cubicBezTo>
                      <a:pt x="0" y="19"/>
                      <a:pt x="0" y="19"/>
                      <a:pt x="0" y="19"/>
                    </a:cubicBezTo>
                    <a:cubicBezTo>
                      <a:pt x="0" y="14"/>
                      <a:pt x="2" y="9"/>
                      <a:pt x="5" y="5"/>
                    </a:cubicBezTo>
                    <a:cubicBezTo>
                      <a:pt x="9" y="2"/>
                      <a:pt x="14" y="0"/>
                      <a:pt x="19" y="0"/>
                    </a:cubicBezTo>
                    <a:cubicBezTo>
                      <a:pt x="30" y="0"/>
                      <a:pt x="38" y="8"/>
                      <a:pt x="38"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1"/>
              <p:cNvSpPr/>
              <p:nvPr/>
            </p:nvSpPr>
            <p:spPr>
              <a:xfrm>
                <a:off x="2416323" y="3822771"/>
                <a:ext cx="193978" cy="651300"/>
              </a:xfrm>
              <a:custGeom>
                <a:avLst/>
                <a:gdLst/>
                <a:ahLst/>
                <a:cxnLst/>
                <a:rect l="l" t="t" r="r" b="b"/>
                <a:pathLst>
                  <a:path w="193" h="648" extrusionOk="0">
                    <a:moveTo>
                      <a:pt x="0" y="648"/>
                    </a:moveTo>
                    <a:lnTo>
                      <a:pt x="193" y="648"/>
                    </a:lnTo>
                    <a:lnTo>
                      <a:pt x="74" y="0"/>
                    </a:lnTo>
                    <a:lnTo>
                      <a:pt x="0" y="6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1"/>
              <p:cNvSpPr/>
              <p:nvPr/>
            </p:nvSpPr>
            <p:spPr>
              <a:xfrm>
                <a:off x="2039423" y="3689094"/>
                <a:ext cx="453300" cy="140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17" name="Google Shape;1617;p71"/>
          <p:cNvGrpSpPr/>
          <p:nvPr/>
        </p:nvGrpSpPr>
        <p:grpSpPr>
          <a:xfrm>
            <a:off x="1737677" y="3378182"/>
            <a:ext cx="593845" cy="593845"/>
            <a:chOff x="1737677" y="3378182"/>
            <a:chExt cx="593845" cy="593845"/>
          </a:xfrm>
        </p:grpSpPr>
        <p:sp>
          <p:nvSpPr>
            <p:cNvPr id="1618" name="Google Shape;1618;p71"/>
            <p:cNvSpPr/>
            <p:nvPr/>
          </p:nvSpPr>
          <p:spPr>
            <a:xfrm>
              <a:off x="1737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9" name="Google Shape;1619;p71"/>
            <p:cNvGrpSpPr/>
            <p:nvPr/>
          </p:nvGrpSpPr>
          <p:grpSpPr>
            <a:xfrm>
              <a:off x="1807023" y="3444434"/>
              <a:ext cx="455151" cy="461316"/>
              <a:chOff x="5245101" y="725488"/>
              <a:chExt cx="1406525" cy="1425575"/>
            </a:xfrm>
          </p:grpSpPr>
          <p:sp>
            <p:nvSpPr>
              <p:cNvPr id="1620" name="Google Shape;1620;p71"/>
              <p:cNvSpPr/>
              <p:nvPr/>
            </p:nvSpPr>
            <p:spPr>
              <a:xfrm>
                <a:off x="5245100" y="879475"/>
                <a:ext cx="962025" cy="1271588"/>
              </a:xfrm>
              <a:custGeom>
                <a:avLst/>
                <a:gdLst/>
                <a:ahLst/>
                <a:cxnLst/>
                <a:rect l="l" t="t" r="r" b="b"/>
                <a:pathLst>
                  <a:path w="255" h="337" extrusionOk="0">
                    <a:moveTo>
                      <a:pt x="95" y="20"/>
                    </a:moveTo>
                    <a:cubicBezTo>
                      <a:pt x="86" y="23"/>
                      <a:pt x="81" y="33"/>
                      <a:pt x="84" y="42"/>
                    </a:cubicBezTo>
                    <a:cubicBezTo>
                      <a:pt x="81" y="33"/>
                      <a:pt x="72" y="28"/>
                      <a:pt x="62" y="31"/>
                    </a:cubicBezTo>
                    <a:cubicBezTo>
                      <a:pt x="11" y="48"/>
                      <a:pt x="11" y="48"/>
                      <a:pt x="11" y="48"/>
                    </a:cubicBezTo>
                    <a:cubicBezTo>
                      <a:pt x="4" y="51"/>
                      <a:pt x="0" y="59"/>
                      <a:pt x="2" y="66"/>
                    </a:cubicBezTo>
                    <a:cubicBezTo>
                      <a:pt x="90" y="326"/>
                      <a:pt x="90" y="326"/>
                      <a:pt x="90" y="326"/>
                    </a:cubicBezTo>
                    <a:cubicBezTo>
                      <a:pt x="93" y="333"/>
                      <a:pt x="101" y="337"/>
                      <a:pt x="108" y="335"/>
                    </a:cubicBezTo>
                    <a:cubicBezTo>
                      <a:pt x="159" y="317"/>
                      <a:pt x="159" y="317"/>
                      <a:pt x="159" y="317"/>
                    </a:cubicBezTo>
                    <a:cubicBezTo>
                      <a:pt x="168" y="314"/>
                      <a:pt x="173" y="304"/>
                      <a:pt x="170" y="295"/>
                    </a:cubicBezTo>
                    <a:cubicBezTo>
                      <a:pt x="173" y="304"/>
                      <a:pt x="183" y="309"/>
                      <a:pt x="192" y="306"/>
                    </a:cubicBezTo>
                    <a:cubicBezTo>
                      <a:pt x="244" y="289"/>
                      <a:pt x="244" y="289"/>
                      <a:pt x="244" y="289"/>
                    </a:cubicBezTo>
                    <a:cubicBezTo>
                      <a:pt x="251" y="286"/>
                      <a:pt x="255" y="278"/>
                      <a:pt x="252" y="271"/>
                    </a:cubicBezTo>
                    <a:cubicBezTo>
                      <a:pt x="165" y="11"/>
                      <a:pt x="165" y="11"/>
                      <a:pt x="165" y="11"/>
                    </a:cubicBezTo>
                    <a:cubicBezTo>
                      <a:pt x="162" y="4"/>
                      <a:pt x="154" y="0"/>
                      <a:pt x="147" y="2"/>
                    </a:cubicBezTo>
                    <a:lnTo>
                      <a:pt x="95"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1"/>
              <p:cNvSpPr/>
              <p:nvPr/>
            </p:nvSpPr>
            <p:spPr>
              <a:xfrm>
                <a:off x="5675313" y="1041400"/>
                <a:ext cx="155575" cy="155575"/>
              </a:xfrm>
              <a:custGeom>
                <a:avLst/>
                <a:gdLst/>
                <a:ahLst/>
                <a:cxnLst/>
                <a:rect l="l" t="t" r="r" b="b"/>
                <a:pathLst>
                  <a:path w="41" h="41" extrusionOk="0">
                    <a:moveTo>
                      <a:pt x="38" y="15"/>
                    </a:moveTo>
                    <a:cubicBezTo>
                      <a:pt x="41" y="24"/>
                      <a:pt x="36" y="34"/>
                      <a:pt x="27"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1"/>
              <p:cNvSpPr/>
              <p:nvPr/>
            </p:nvSpPr>
            <p:spPr>
              <a:xfrm>
                <a:off x="5384801" y="1139825"/>
                <a:ext cx="155575" cy="155575"/>
              </a:xfrm>
              <a:custGeom>
                <a:avLst/>
                <a:gdLst/>
                <a:ahLst/>
                <a:cxnLst/>
                <a:rect l="l" t="t" r="r" b="b"/>
                <a:pathLst>
                  <a:path w="41" h="41" extrusionOk="0">
                    <a:moveTo>
                      <a:pt x="38" y="15"/>
                    </a:moveTo>
                    <a:cubicBezTo>
                      <a:pt x="41" y="24"/>
                      <a:pt x="36" y="35"/>
                      <a:pt x="26"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1"/>
              <p:cNvSpPr/>
              <p:nvPr/>
            </p:nvSpPr>
            <p:spPr>
              <a:xfrm>
                <a:off x="5754688" y="1271588"/>
                <a:ext cx="153987" cy="155575"/>
              </a:xfrm>
              <a:custGeom>
                <a:avLst/>
                <a:gdLst/>
                <a:ahLst/>
                <a:cxnLst/>
                <a:rect l="l" t="t" r="r" b="b"/>
                <a:pathLst>
                  <a:path w="41" h="41" extrusionOk="0">
                    <a:moveTo>
                      <a:pt x="38" y="15"/>
                    </a:moveTo>
                    <a:cubicBezTo>
                      <a:pt x="41" y="24"/>
                      <a:pt x="36" y="35"/>
                      <a:pt x="26" y="38"/>
                    </a:cubicBezTo>
                    <a:cubicBezTo>
                      <a:pt x="17" y="41"/>
                      <a:pt x="6" y="36"/>
                      <a:pt x="3" y="27"/>
                    </a:cubicBezTo>
                    <a:cubicBezTo>
                      <a:pt x="0" y="17"/>
                      <a:pt x="5" y="7"/>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1"/>
              <p:cNvSpPr/>
              <p:nvPr/>
            </p:nvSpPr>
            <p:spPr>
              <a:xfrm>
                <a:off x="5464176" y="1370013"/>
                <a:ext cx="155575" cy="155575"/>
              </a:xfrm>
              <a:custGeom>
                <a:avLst/>
                <a:gdLst/>
                <a:ahLst/>
                <a:cxnLst/>
                <a:rect l="l" t="t" r="r" b="b"/>
                <a:pathLst>
                  <a:path w="41" h="41" extrusionOk="0">
                    <a:moveTo>
                      <a:pt x="38" y="15"/>
                    </a:moveTo>
                    <a:cubicBezTo>
                      <a:pt x="41" y="25"/>
                      <a:pt x="36" y="35"/>
                      <a:pt x="26" y="38"/>
                    </a:cubicBezTo>
                    <a:cubicBezTo>
                      <a:pt x="17" y="41"/>
                      <a:pt x="6" y="36"/>
                      <a:pt x="3" y="27"/>
                    </a:cubicBezTo>
                    <a:cubicBezTo>
                      <a:pt x="0" y="17"/>
                      <a:pt x="5" y="7"/>
                      <a:pt x="15" y="4"/>
                    </a:cubicBezTo>
                    <a:cubicBezTo>
                      <a:pt x="24" y="0"/>
                      <a:pt x="34"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1"/>
              <p:cNvSpPr/>
              <p:nvPr/>
            </p:nvSpPr>
            <p:spPr>
              <a:xfrm>
                <a:off x="5834063" y="1506538"/>
                <a:ext cx="153987" cy="153987"/>
              </a:xfrm>
              <a:custGeom>
                <a:avLst/>
                <a:gdLst/>
                <a:ahLst/>
                <a:cxnLst/>
                <a:rect l="l" t="t" r="r" b="b"/>
                <a:pathLst>
                  <a:path w="41" h="41" extrusionOk="0">
                    <a:moveTo>
                      <a:pt x="38" y="14"/>
                    </a:moveTo>
                    <a:cubicBezTo>
                      <a:pt x="41" y="24"/>
                      <a:pt x="36" y="34"/>
                      <a:pt x="26" y="37"/>
                    </a:cubicBezTo>
                    <a:cubicBezTo>
                      <a:pt x="17" y="41"/>
                      <a:pt x="6" y="36"/>
                      <a:pt x="3" y="26"/>
                    </a:cubicBezTo>
                    <a:cubicBezTo>
                      <a:pt x="0" y="16"/>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1"/>
              <p:cNvSpPr/>
              <p:nvPr/>
            </p:nvSpPr>
            <p:spPr>
              <a:xfrm>
                <a:off x="5543551" y="1603376"/>
                <a:ext cx="153987" cy="155575"/>
              </a:xfrm>
              <a:custGeom>
                <a:avLst/>
                <a:gdLst/>
                <a:ahLst/>
                <a:cxnLst/>
                <a:rect l="l" t="t" r="r" b="b"/>
                <a:pathLst>
                  <a:path w="41" h="41" extrusionOk="0">
                    <a:moveTo>
                      <a:pt x="38" y="14"/>
                    </a:moveTo>
                    <a:cubicBezTo>
                      <a:pt x="41" y="24"/>
                      <a:pt x="36" y="34"/>
                      <a:pt x="26" y="38"/>
                    </a:cubicBezTo>
                    <a:cubicBezTo>
                      <a:pt x="17" y="41"/>
                      <a:pt x="6" y="36"/>
                      <a:pt x="3" y="26"/>
                    </a:cubicBezTo>
                    <a:cubicBezTo>
                      <a:pt x="0" y="17"/>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1"/>
              <p:cNvSpPr/>
              <p:nvPr/>
            </p:nvSpPr>
            <p:spPr>
              <a:xfrm>
                <a:off x="5913438" y="1736725"/>
                <a:ext cx="153987" cy="153987"/>
              </a:xfrm>
              <a:custGeom>
                <a:avLst/>
                <a:gdLst/>
                <a:ahLst/>
                <a:cxnLst/>
                <a:rect l="l" t="t" r="r" b="b"/>
                <a:pathLst>
                  <a:path w="41" h="41" extrusionOk="0">
                    <a:moveTo>
                      <a:pt x="37" y="15"/>
                    </a:moveTo>
                    <a:cubicBezTo>
                      <a:pt x="41" y="24"/>
                      <a:pt x="36" y="35"/>
                      <a:pt x="26" y="38"/>
                    </a:cubicBezTo>
                    <a:cubicBezTo>
                      <a:pt x="16" y="41"/>
                      <a:pt x="6" y="36"/>
                      <a:pt x="3" y="26"/>
                    </a:cubicBezTo>
                    <a:cubicBezTo>
                      <a:pt x="0" y="17"/>
                      <a:pt x="5" y="7"/>
                      <a:pt x="14" y="3"/>
                    </a:cubicBezTo>
                    <a:cubicBezTo>
                      <a:pt x="24" y="0"/>
                      <a:pt x="34" y="5"/>
                      <a:pt x="37"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1"/>
              <p:cNvSpPr/>
              <p:nvPr/>
            </p:nvSpPr>
            <p:spPr>
              <a:xfrm>
                <a:off x="5619751" y="1833563"/>
                <a:ext cx="157163" cy="155575"/>
              </a:xfrm>
              <a:custGeom>
                <a:avLst/>
                <a:gdLst/>
                <a:ahLst/>
                <a:cxnLst/>
                <a:rect l="l" t="t" r="r" b="b"/>
                <a:pathLst>
                  <a:path w="42" h="41" extrusionOk="0">
                    <a:moveTo>
                      <a:pt x="38" y="15"/>
                    </a:moveTo>
                    <a:cubicBezTo>
                      <a:pt x="42" y="24"/>
                      <a:pt x="36" y="35"/>
                      <a:pt x="27" y="38"/>
                    </a:cubicBezTo>
                    <a:cubicBezTo>
                      <a:pt x="17" y="41"/>
                      <a:pt x="7" y="36"/>
                      <a:pt x="4" y="27"/>
                    </a:cubicBezTo>
                    <a:cubicBezTo>
                      <a:pt x="0" y="17"/>
                      <a:pt x="6" y="7"/>
                      <a:pt x="15" y="3"/>
                    </a:cubicBezTo>
                    <a:cubicBezTo>
                      <a:pt x="25"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lnTo>
                      <a:pt x="0" y="7"/>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1"/>
              <p:cNvSpPr/>
              <p:nvPr/>
            </p:nvSpPr>
            <p:spPr>
              <a:xfrm>
                <a:off x="6003926" y="725488"/>
                <a:ext cx="647700" cy="1138237"/>
              </a:xfrm>
              <a:custGeom>
                <a:avLst/>
                <a:gdLst/>
                <a:ahLst/>
                <a:cxnLst/>
                <a:rect l="l" t="t" r="r" b="b"/>
                <a:pathLst>
                  <a:path w="172" h="302" extrusionOk="0">
                    <a:moveTo>
                      <a:pt x="103" y="0"/>
                    </a:moveTo>
                    <a:cubicBezTo>
                      <a:pt x="94" y="0"/>
                      <a:pt x="86" y="8"/>
                      <a:pt x="86" y="17"/>
                    </a:cubicBezTo>
                    <a:cubicBezTo>
                      <a:pt x="86" y="8"/>
                      <a:pt x="78" y="0"/>
                      <a:pt x="69" y="0"/>
                    </a:cubicBezTo>
                    <a:cubicBezTo>
                      <a:pt x="14" y="0"/>
                      <a:pt x="14" y="0"/>
                      <a:pt x="14" y="0"/>
                    </a:cubicBezTo>
                    <a:cubicBezTo>
                      <a:pt x="7" y="0"/>
                      <a:pt x="0" y="6"/>
                      <a:pt x="0" y="14"/>
                    </a:cubicBezTo>
                    <a:cubicBezTo>
                      <a:pt x="0" y="288"/>
                      <a:pt x="0" y="288"/>
                      <a:pt x="0" y="288"/>
                    </a:cubicBezTo>
                    <a:cubicBezTo>
                      <a:pt x="0" y="296"/>
                      <a:pt x="7" y="302"/>
                      <a:pt x="14" y="302"/>
                    </a:cubicBezTo>
                    <a:cubicBezTo>
                      <a:pt x="69" y="302"/>
                      <a:pt x="69" y="302"/>
                      <a:pt x="69" y="302"/>
                    </a:cubicBezTo>
                    <a:cubicBezTo>
                      <a:pt x="78" y="302"/>
                      <a:pt x="86" y="294"/>
                      <a:pt x="86" y="285"/>
                    </a:cubicBezTo>
                    <a:cubicBezTo>
                      <a:pt x="86" y="294"/>
                      <a:pt x="94" y="302"/>
                      <a:pt x="103" y="302"/>
                    </a:cubicBezTo>
                    <a:cubicBezTo>
                      <a:pt x="158" y="302"/>
                      <a:pt x="158" y="302"/>
                      <a:pt x="158" y="302"/>
                    </a:cubicBezTo>
                    <a:cubicBezTo>
                      <a:pt x="166" y="302"/>
                      <a:pt x="172" y="296"/>
                      <a:pt x="172" y="288"/>
                    </a:cubicBezTo>
                    <a:cubicBezTo>
                      <a:pt x="172" y="14"/>
                      <a:pt x="172" y="14"/>
                      <a:pt x="172" y="14"/>
                    </a:cubicBezTo>
                    <a:cubicBezTo>
                      <a:pt x="172" y="6"/>
                      <a:pt x="166" y="0"/>
                      <a:pt x="158" y="0"/>
                    </a:cubicBezTo>
                    <a:lnTo>
                      <a:pt x="10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1"/>
              <p:cNvSpPr/>
              <p:nvPr/>
            </p:nvSpPr>
            <p:spPr>
              <a:xfrm>
                <a:off x="6415088" y="857250"/>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1"/>
              <p:cNvSpPr/>
              <p:nvPr/>
            </p:nvSpPr>
            <p:spPr>
              <a:xfrm>
                <a:off x="6105526" y="857250"/>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1"/>
              <p:cNvSpPr/>
              <p:nvPr/>
            </p:nvSpPr>
            <p:spPr>
              <a:xfrm>
                <a:off x="6415088" y="1103313"/>
                <a:ext cx="1350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1"/>
              <p:cNvSpPr/>
              <p:nvPr/>
            </p:nvSpPr>
            <p:spPr>
              <a:xfrm>
                <a:off x="6105526" y="1103313"/>
                <a:ext cx="1398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1"/>
              <p:cNvSpPr/>
              <p:nvPr/>
            </p:nvSpPr>
            <p:spPr>
              <a:xfrm>
                <a:off x="6415088" y="1347788"/>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1"/>
              <p:cNvSpPr/>
              <p:nvPr/>
            </p:nvSpPr>
            <p:spPr>
              <a:xfrm>
                <a:off x="6105526" y="1347788"/>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1"/>
              <p:cNvSpPr/>
              <p:nvPr/>
            </p:nvSpPr>
            <p:spPr>
              <a:xfrm>
                <a:off x="6415088" y="1592263"/>
                <a:ext cx="1350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1"/>
              <p:cNvSpPr/>
              <p:nvPr/>
            </p:nvSpPr>
            <p:spPr>
              <a:xfrm>
                <a:off x="6105526" y="1592263"/>
                <a:ext cx="1398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1"/>
              <p:cNvSpPr/>
              <p:nvPr/>
            </p:nvSpPr>
            <p:spPr>
              <a:xfrm>
                <a:off x="6313488" y="876301"/>
                <a:ext cx="30300" cy="8367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1"/>
              <p:cNvSpPr/>
              <p:nvPr/>
            </p:nvSpPr>
            <p:spPr>
              <a:xfrm>
                <a:off x="6313488" y="876301"/>
                <a:ext cx="30163" cy="836612"/>
              </a:xfrm>
              <a:custGeom>
                <a:avLst/>
                <a:gdLst/>
                <a:ahLst/>
                <a:cxnLst/>
                <a:rect l="l" t="t" r="r" b="b"/>
                <a:pathLst>
                  <a:path w="19" h="527" extrusionOk="0">
                    <a:moveTo>
                      <a:pt x="0" y="0"/>
                    </a:moveTo>
                    <a:lnTo>
                      <a:pt x="0" y="527"/>
                    </a:lnTo>
                    <a:lnTo>
                      <a:pt x="19" y="527"/>
                    </a:lnTo>
                    <a:lnTo>
                      <a:pt x="19" y="0"/>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2" name="Google Shape;1642;p71"/>
          <p:cNvGrpSpPr/>
          <p:nvPr/>
        </p:nvGrpSpPr>
        <p:grpSpPr>
          <a:xfrm>
            <a:off x="2583477" y="3378182"/>
            <a:ext cx="593845" cy="593845"/>
            <a:chOff x="2583477" y="3378182"/>
            <a:chExt cx="593845" cy="593845"/>
          </a:xfrm>
        </p:grpSpPr>
        <p:sp>
          <p:nvSpPr>
            <p:cNvPr id="1643" name="Google Shape;1643;p71"/>
            <p:cNvSpPr/>
            <p:nvPr/>
          </p:nvSpPr>
          <p:spPr>
            <a:xfrm>
              <a:off x="2583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4" name="Google Shape;1644;p71"/>
            <p:cNvGrpSpPr/>
            <p:nvPr/>
          </p:nvGrpSpPr>
          <p:grpSpPr>
            <a:xfrm>
              <a:off x="2666312" y="3441076"/>
              <a:ext cx="428187" cy="468058"/>
              <a:chOff x="3281363" y="827088"/>
              <a:chExt cx="1176337" cy="1285875"/>
            </a:xfrm>
          </p:grpSpPr>
          <p:sp>
            <p:nvSpPr>
              <p:cNvPr id="1645" name="Google Shape;1645;p71"/>
              <p:cNvSpPr/>
              <p:nvPr/>
            </p:nvSpPr>
            <p:spPr>
              <a:xfrm>
                <a:off x="4002088" y="1652588"/>
                <a:ext cx="455612" cy="460375"/>
              </a:xfrm>
              <a:custGeom>
                <a:avLst/>
                <a:gdLst/>
                <a:ahLst/>
                <a:cxnLst/>
                <a:rect l="l" t="t" r="r" b="b"/>
                <a:pathLst>
                  <a:path w="121" h="122" extrusionOk="0">
                    <a:moveTo>
                      <a:pt x="121" y="61"/>
                    </a:moveTo>
                    <a:cubicBezTo>
                      <a:pt x="121" y="65"/>
                      <a:pt x="121" y="68"/>
                      <a:pt x="120" y="71"/>
                    </a:cubicBezTo>
                    <a:cubicBezTo>
                      <a:pt x="115" y="100"/>
                      <a:pt x="90" y="122"/>
                      <a:pt x="60" y="122"/>
                    </a:cubicBezTo>
                    <a:cubicBezTo>
                      <a:pt x="54" y="122"/>
                      <a:pt x="49" y="121"/>
                      <a:pt x="43" y="119"/>
                    </a:cubicBezTo>
                    <a:cubicBezTo>
                      <a:pt x="31" y="116"/>
                      <a:pt x="21" y="109"/>
                      <a:pt x="13" y="99"/>
                    </a:cubicBezTo>
                    <a:cubicBezTo>
                      <a:pt x="6" y="91"/>
                      <a:pt x="2" y="82"/>
                      <a:pt x="0" y="71"/>
                    </a:cubicBezTo>
                    <a:cubicBezTo>
                      <a:pt x="0" y="68"/>
                      <a:pt x="0" y="65"/>
                      <a:pt x="0" y="61"/>
                    </a:cubicBezTo>
                    <a:cubicBezTo>
                      <a:pt x="0" y="58"/>
                      <a:pt x="0" y="54"/>
                      <a:pt x="0" y="51"/>
                    </a:cubicBezTo>
                    <a:cubicBezTo>
                      <a:pt x="2" y="41"/>
                      <a:pt x="6" y="31"/>
                      <a:pt x="13" y="23"/>
                    </a:cubicBezTo>
                    <a:cubicBezTo>
                      <a:pt x="21" y="14"/>
                      <a:pt x="31" y="6"/>
                      <a:pt x="43" y="3"/>
                    </a:cubicBezTo>
                    <a:cubicBezTo>
                      <a:pt x="49" y="1"/>
                      <a:pt x="54" y="0"/>
                      <a:pt x="60" y="0"/>
                    </a:cubicBezTo>
                    <a:cubicBezTo>
                      <a:pt x="90" y="0"/>
                      <a:pt x="115" y="22"/>
                      <a:pt x="120" y="51"/>
                    </a:cubicBezTo>
                    <a:cubicBezTo>
                      <a:pt x="121" y="54"/>
                      <a:pt x="121" y="58"/>
                      <a:pt x="121" y="61"/>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1"/>
              <p:cNvSpPr/>
              <p:nvPr/>
            </p:nvSpPr>
            <p:spPr>
              <a:xfrm>
                <a:off x="4002088" y="1844676"/>
                <a:ext cx="455612" cy="76200"/>
              </a:xfrm>
              <a:custGeom>
                <a:avLst/>
                <a:gdLst/>
                <a:ahLst/>
                <a:cxnLst/>
                <a:rect l="l" t="t" r="r" b="b"/>
                <a:pathLst>
                  <a:path w="121" h="20" extrusionOk="0">
                    <a:moveTo>
                      <a:pt x="121" y="10"/>
                    </a:moveTo>
                    <a:cubicBezTo>
                      <a:pt x="121" y="14"/>
                      <a:pt x="121" y="17"/>
                      <a:pt x="120" y="20"/>
                    </a:cubicBezTo>
                    <a:cubicBezTo>
                      <a:pt x="0" y="20"/>
                      <a:pt x="0" y="20"/>
                      <a:pt x="0" y="20"/>
                    </a:cubicBezTo>
                    <a:cubicBezTo>
                      <a:pt x="0" y="17"/>
                      <a:pt x="0" y="14"/>
                      <a:pt x="0" y="10"/>
                    </a:cubicBezTo>
                    <a:cubicBezTo>
                      <a:pt x="0" y="7"/>
                      <a:pt x="0" y="3"/>
                      <a:pt x="0" y="0"/>
                    </a:cubicBezTo>
                    <a:cubicBezTo>
                      <a:pt x="120" y="0"/>
                      <a:pt x="120" y="0"/>
                      <a:pt x="120" y="0"/>
                    </a:cubicBezTo>
                    <a:cubicBezTo>
                      <a:pt x="121" y="3"/>
                      <a:pt x="121" y="7"/>
                      <a:pt x="121" y="1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1"/>
              <p:cNvSpPr/>
              <p:nvPr/>
            </p:nvSpPr>
            <p:spPr>
              <a:xfrm>
                <a:off x="4051301" y="1663700"/>
                <a:ext cx="112712" cy="438150"/>
              </a:xfrm>
              <a:custGeom>
                <a:avLst/>
                <a:gdLst/>
                <a:ahLst/>
                <a:cxnLst/>
                <a:rect l="l" t="t" r="r" b="b"/>
                <a:pathLst>
                  <a:path w="30" h="116" extrusionOk="0">
                    <a:moveTo>
                      <a:pt x="30" y="68"/>
                    </a:moveTo>
                    <a:cubicBezTo>
                      <a:pt x="0" y="68"/>
                      <a:pt x="0" y="68"/>
                      <a:pt x="0" y="68"/>
                    </a:cubicBezTo>
                    <a:cubicBezTo>
                      <a:pt x="0" y="96"/>
                      <a:pt x="0" y="96"/>
                      <a:pt x="0" y="96"/>
                    </a:cubicBezTo>
                    <a:cubicBezTo>
                      <a:pt x="8" y="106"/>
                      <a:pt x="18" y="113"/>
                      <a:pt x="30" y="116"/>
                    </a:cubicBezTo>
                    <a:cubicBezTo>
                      <a:pt x="30" y="68"/>
                      <a:pt x="30" y="68"/>
                      <a:pt x="30" y="68"/>
                    </a:cubicBezTo>
                    <a:moveTo>
                      <a:pt x="30" y="0"/>
                    </a:moveTo>
                    <a:cubicBezTo>
                      <a:pt x="30" y="0"/>
                      <a:pt x="30" y="0"/>
                      <a:pt x="30" y="0"/>
                    </a:cubicBezTo>
                    <a:cubicBezTo>
                      <a:pt x="18" y="3"/>
                      <a:pt x="8" y="11"/>
                      <a:pt x="0" y="20"/>
                    </a:cubicBezTo>
                    <a:cubicBezTo>
                      <a:pt x="0" y="48"/>
                      <a:pt x="0" y="48"/>
                      <a:pt x="0" y="48"/>
                    </a:cubicBezTo>
                    <a:cubicBezTo>
                      <a:pt x="30" y="48"/>
                      <a:pt x="30" y="48"/>
                      <a:pt x="30" y="48"/>
                    </a:cubicBezTo>
                    <a:cubicBezTo>
                      <a:pt x="30" y="0"/>
                      <a:pt x="30" y="0"/>
                      <a:pt x="3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1"/>
              <p:cNvSpPr/>
              <p:nvPr/>
            </p:nvSpPr>
            <p:spPr>
              <a:xfrm>
                <a:off x="4051301" y="1844676"/>
                <a:ext cx="112800" cy="76200"/>
              </a:xfrm>
              <a:prstGeom prst="rect">
                <a:avLst/>
              </a:prstGeom>
              <a:solidFill>
                <a:srgbClr val="7BB5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1"/>
              <p:cNvSpPr/>
              <p:nvPr/>
            </p:nvSpPr>
            <p:spPr>
              <a:xfrm>
                <a:off x="4051301" y="1844676"/>
                <a:ext cx="112800" cy="7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1"/>
              <p:cNvSpPr/>
              <p:nvPr/>
            </p:nvSpPr>
            <p:spPr>
              <a:xfrm>
                <a:off x="3360738" y="1136651"/>
                <a:ext cx="690600" cy="968400"/>
              </a:xfrm>
              <a:prstGeom prst="rect">
                <a:avLst/>
              </a:pr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1"/>
              <p:cNvSpPr/>
              <p:nvPr/>
            </p:nvSpPr>
            <p:spPr>
              <a:xfrm>
                <a:off x="3360738" y="1136651"/>
                <a:ext cx="690600" cy="968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1"/>
              <p:cNvSpPr/>
              <p:nvPr/>
            </p:nvSpPr>
            <p:spPr>
              <a:xfrm>
                <a:off x="3621088" y="1320801"/>
                <a:ext cx="430200" cy="5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1"/>
              <p:cNvSpPr/>
              <p:nvPr/>
            </p:nvSpPr>
            <p:spPr>
              <a:xfrm>
                <a:off x="3621088" y="1320801"/>
                <a:ext cx="430200" cy="56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1"/>
              <p:cNvSpPr/>
              <p:nvPr/>
            </p:nvSpPr>
            <p:spPr>
              <a:xfrm>
                <a:off x="3621088" y="1724026"/>
                <a:ext cx="430200" cy="1635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1"/>
              <p:cNvSpPr/>
              <p:nvPr/>
            </p:nvSpPr>
            <p:spPr>
              <a:xfrm>
                <a:off x="3621088" y="1724026"/>
                <a:ext cx="430200" cy="16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1"/>
              <p:cNvSpPr/>
              <p:nvPr/>
            </p:nvSpPr>
            <p:spPr>
              <a:xfrm>
                <a:off x="3281363" y="890588"/>
                <a:ext cx="844500" cy="246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1"/>
              <p:cNvSpPr/>
              <p:nvPr/>
            </p:nvSpPr>
            <p:spPr>
              <a:xfrm>
                <a:off x="3281363" y="1016001"/>
                <a:ext cx="844500" cy="120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1"/>
              <p:cNvSpPr/>
              <p:nvPr/>
            </p:nvSpPr>
            <p:spPr>
              <a:xfrm>
                <a:off x="3360738" y="827088"/>
                <a:ext cx="690562" cy="63500"/>
              </a:xfrm>
              <a:custGeom>
                <a:avLst/>
                <a:gdLst/>
                <a:ahLst/>
                <a:cxnLst/>
                <a:rect l="l" t="t" r="r" b="b"/>
                <a:pathLst>
                  <a:path w="183" h="17" extrusionOk="0">
                    <a:moveTo>
                      <a:pt x="183" y="17"/>
                    </a:moveTo>
                    <a:cubicBezTo>
                      <a:pt x="0" y="17"/>
                      <a:pt x="0" y="17"/>
                      <a:pt x="0" y="17"/>
                    </a:cubicBezTo>
                    <a:cubicBezTo>
                      <a:pt x="0" y="13"/>
                      <a:pt x="1" y="8"/>
                      <a:pt x="4" y="5"/>
                    </a:cubicBezTo>
                    <a:cubicBezTo>
                      <a:pt x="8" y="2"/>
                      <a:pt x="12" y="0"/>
                      <a:pt x="16" y="0"/>
                    </a:cubicBezTo>
                    <a:cubicBezTo>
                      <a:pt x="166" y="0"/>
                      <a:pt x="166" y="0"/>
                      <a:pt x="166" y="0"/>
                    </a:cubicBezTo>
                    <a:cubicBezTo>
                      <a:pt x="175" y="0"/>
                      <a:pt x="183" y="8"/>
                      <a:pt x="183"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1"/>
              <p:cNvSpPr/>
              <p:nvPr/>
            </p:nvSpPr>
            <p:spPr>
              <a:xfrm>
                <a:off x="3360738" y="1136651"/>
                <a:ext cx="690563" cy="173038"/>
              </a:xfrm>
              <a:custGeom>
                <a:avLst/>
                <a:gdLst/>
                <a:ahLst/>
                <a:cxnLst/>
                <a:rect l="l" t="t" r="r" b="b"/>
                <a:pathLst>
                  <a:path w="435" h="109" extrusionOk="0">
                    <a:moveTo>
                      <a:pt x="435" y="0"/>
                    </a:moveTo>
                    <a:lnTo>
                      <a:pt x="0" y="109"/>
                    </a:lnTo>
                    <a:lnTo>
                      <a:pt x="0" y="0"/>
                    </a:lnTo>
                    <a:lnTo>
                      <a:pt x="43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4" name="Google Shape;1664;p71"/>
          <p:cNvGrpSpPr/>
          <p:nvPr/>
        </p:nvGrpSpPr>
        <p:grpSpPr>
          <a:xfrm>
            <a:off x="3429277" y="3378182"/>
            <a:ext cx="593845" cy="593845"/>
            <a:chOff x="3429277" y="3378182"/>
            <a:chExt cx="593845" cy="593845"/>
          </a:xfrm>
        </p:grpSpPr>
        <p:sp>
          <p:nvSpPr>
            <p:cNvPr id="1665" name="Google Shape;1665;p71"/>
            <p:cNvSpPr/>
            <p:nvPr/>
          </p:nvSpPr>
          <p:spPr>
            <a:xfrm>
              <a:off x="3429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6" name="Google Shape;1666;p71"/>
            <p:cNvGrpSpPr/>
            <p:nvPr/>
          </p:nvGrpSpPr>
          <p:grpSpPr>
            <a:xfrm>
              <a:off x="3489581" y="3438803"/>
              <a:ext cx="473236" cy="472602"/>
              <a:chOff x="3278188" y="2913063"/>
              <a:chExt cx="1184275" cy="1182687"/>
            </a:xfrm>
          </p:grpSpPr>
          <p:sp>
            <p:nvSpPr>
              <p:cNvPr id="1667" name="Google Shape;1667;p71"/>
              <p:cNvSpPr/>
              <p:nvPr/>
            </p:nvSpPr>
            <p:spPr>
              <a:xfrm>
                <a:off x="3278188" y="2913063"/>
                <a:ext cx="1184275" cy="1182687"/>
              </a:xfrm>
              <a:custGeom>
                <a:avLst/>
                <a:gdLst/>
                <a:ahLst/>
                <a:cxnLst/>
                <a:rect l="l" t="t" r="r" b="b"/>
                <a:pathLst>
                  <a:path w="314" h="314" extrusionOk="0">
                    <a:moveTo>
                      <a:pt x="286" y="28"/>
                    </a:moveTo>
                    <a:cubicBezTo>
                      <a:pt x="286" y="28"/>
                      <a:pt x="286" y="28"/>
                      <a:pt x="286" y="28"/>
                    </a:cubicBezTo>
                    <a:cubicBezTo>
                      <a:pt x="257" y="0"/>
                      <a:pt x="211" y="0"/>
                      <a:pt x="183" y="28"/>
                    </a:cubicBezTo>
                    <a:cubicBezTo>
                      <a:pt x="28" y="183"/>
                      <a:pt x="28" y="183"/>
                      <a:pt x="28" y="183"/>
                    </a:cubicBezTo>
                    <a:cubicBezTo>
                      <a:pt x="0" y="211"/>
                      <a:pt x="0" y="257"/>
                      <a:pt x="28" y="286"/>
                    </a:cubicBezTo>
                    <a:cubicBezTo>
                      <a:pt x="57" y="314"/>
                      <a:pt x="103" y="314"/>
                      <a:pt x="131" y="286"/>
                    </a:cubicBezTo>
                    <a:cubicBezTo>
                      <a:pt x="286" y="131"/>
                      <a:pt x="286" y="131"/>
                      <a:pt x="286" y="131"/>
                    </a:cubicBezTo>
                    <a:cubicBezTo>
                      <a:pt x="314" y="103"/>
                      <a:pt x="314" y="57"/>
                      <a:pt x="286"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1"/>
              <p:cNvSpPr/>
              <p:nvPr/>
            </p:nvSpPr>
            <p:spPr>
              <a:xfrm>
                <a:off x="3654425" y="3289300"/>
                <a:ext cx="430213" cy="430213"/>
              </a:xfrm>
              <a:custGeom>
                <a:avLst/>
                <a:gdLst/>
                <a:ahLst/>
                <a:cxnLst/>
                <a:rect l="l" t="t" r="r" b="b"/>
                <a:pathLst>
                  <a:path w="271" h="271" extrusionOk="0">
                    <a:moveTo>
                      <a:pt x="271" y="143"/>
                    </a:moveTo>
                    <a:lnTo>
                      <a:pt x="131" y="0"/>
                    </a:lnTo>
                    <a:lnTo>
                      <a:pt x="0" y="131"/>
                    </a:lnTo>
                    <a:lnTo>
                      <a:pt x="140" y="271"/>
                    </a:lnTo>
                    <a:lnTo>
                      <a:pt x="271" y="14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1"/>
              <p:cNvSpPr/>
              <p:nvPr/>
            </p:nvSpPr>
            <p:spPr>
              <a:xfrm>
                <a:off x="4073526" y="3251201"/>
                <a:ext cx="57150"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1"/>
              <p:cNvSpPr/>
              <p:nvPr/>
            </p:nvSpPr>
            <p:spPr>
              <a:xfrm>
                <a:off x="3986213" y="3165476"/>
                <a:ext cx="57150" cy="55563"/>
              </a:xfrm>
              <a:custGeom>
                <a:avLst/>
                <a:gdLst/>
                <a:ahLst/>
                <a:cxnLst/>
                <a:rect l="l" t="t" r="r" b="b"/>
                <a:pathLst>
                  <a:path w="15" h="15" extrusionOk="0">
                    <a:moveTo>
                      <a:pt x="12" y="12"/>
                    </a:moveTo>
                    <a:cubicBezTo>
                      <a:pt x="14"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1"/>
              <p:cNvSpPr/>
              <p:nvPr/>
            </p:nvSpPr>
            <p:spPr>
              <a:xfrm>
                <a:off x="4160838" y="3341688"/>
                <a:ext cx="55563" cy="57150"/>
              </a:xfrm>
              <a:custGeom>
                <a:avLst/>
                <a:gdLst/>
                <a:ahLst/>
                <a:cxnLst/>
                <a:rect l="l" t="t" r="r" b="b"/>
                <a:pathLst>
                  <a:path w="15" h="15" extrusionOk="0">
                    <a:moveTo>
                      <a:pt x="12" y="12"/>
                    </a:moveTo>
                    <a:cubicBezTo>
                      <a:pt x="15" y="10"/>
                      <a:pt x="15" y="5"/>
                      <a:pt x="12" y="3"/>
                    </a:cubicBezTo>
                    <a:cubicBezTo>
                      <a:pt x="10" y="0"/>
                      <a:pt x="5" y="0"/>
                      <a:pt x="3" y="3"/>
                    </a:cubicBezTo>
                    <a:cubicBezTo>
                      <a:pt x="0" y="5"/>
                      <a:pt x="0" y="9"/>
                      <a:pt x="3"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1"/>
              <p:cNvSpPr/>
              <p:nvPr/>
            </p:nvSpPr>
            <p:spPr>
              <a:xfrm>
                <a:off x="4164013" y="3165476"/>
                <a:ext cx="57150" cy="55563"/>
              </a:xfrm>
              <a:custGeom>
                <a:avLst/>
                <a:gdLst/>
                <a:ahLst/>
                <a:cxnLst/>
                <a:rect l="l" t="t" r="r" b="b"/>
                <a:pathLst>
                  <a:path w="15" h="15" extrusionOk="0">
                    <a:moveTo>
                      <a:pt x="12" y="12"/>
                    </a:moveTo>
                    <a:cubicBezTo>
                      <a:pt x="15" y="10"/>
                      <a:pt x="15" y="5"/>
                      <a:pt x="12" y="3"/>
                    </a:cubicBezTo>
                    <a:cubicBezTo>
                      <a:pt x="9" y="0"/>
                      <a:pt x="5" y="0"/>
                      <a:pt x="2" y="3"/>
                    </a:cubicBezTo>
                    <a:cubicBezTo>
                      <a:pt x="0" y="5"/>
                      <a:pt x="0" y="9"/>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1"/>
              <p:cNvSpPr/>
              <p:nvPr/>
            </p:nvSpPr>
            <p:spPr>
              <a:xfrm>
                <a:off x="4073526" y="3074988"/>
                <a:ext cx="57150" cy="55563"/>
              </a:xfrm>
              <a:custGeom>
                <a:avLst/>
                <a:gdLst/>
                <a:ahLst/>
                <a:cxnLst/>
                <a:rect l="l" t="t" r="r" b="b"/>
                <a:pathLst>
                  <a:path w="15" h="15" extrusionOk="0">
                    <a:moveTo>
                      <a:pt x="13" y="13"/>
                    </a:moveTo>
                    <a:cubicBezTo>
                      <a:pt x="15" y="10"/>
                      <a:pt x="15" y="6"/>
                      <a:pt x="13" y="3"/>
                    </a:cubicBezTo>
                    <a:cubicBezTo>
                      <a:pt x="10" y="0"/>
                      <a:pt x="6" y="0"/>
                      <a:pt x="3" y="3"/>
                    </a:cubicBezTo>
                    <a:cubicBezTo>
                      <a:pt x="1"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1"/>
              <p:cNvSpPr/>
              <p:nvPr/>
            </p:nvSpPr>
            <p:spPr>
              <a:xfrm>
                <a:off x="4251326" y="3251201"/>
                <a:ext cx="55563"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1"/>
              <p:cNvSpPr/>
              <p:nvPr/>
            </p:nvSpPr>
            <p:spPr>
              <a:xfrm>
                <a:off x="3522663" y="3787776"/>
                <a:ext cx="52388" cy="55563"/>
              </a:xfrm>
              <a:custGeom>
                <a:avLst/>
                <a:gdLst/>
                <a:ahLst/>
                <a:cxnLst/>
                <a:rect l="l" t="t" r="r" b="b"/>
                <a:pathLst>
                  <a:path w="14" h="15" extrusionOk="0">
                    <a:moveTo>
                      <a:pt x="12" y="13"/>
                    </a:moveTo>
                    <a:cubicBezTo>
                      <a:pt x="14" y="10"/>
                      <a:pt x="14" y="6"/>
                      <a:pt x="12" y="3"/>
                    </a:cubicBezTo>
                    <a:cubicBezTo>
                      <a:pt x="9" y="1"/>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1"/>
              <p:cNvSpPr/>
              <p:nvPr/>
            </p:nvSpPr>
            <p:spPr>
              <a:xfrm>
                <a:off x="3432175" y="3700463"/>
                <a:ext cx="57150" cy="57150"/>
              </a:xfrm>
              <a:custGeom>
                <a:avLst/>
                <a:gdLst/>
                <a:ahLst/>
                <a:cxnLst/>
                <a:rect l="l" t="t" r="r" b="b"/>
                <a:pathLst>
                  <a:path w="15" h="15" extrusionOk="0">
                    <a:moveTo>
                      <a:pt x="13" y="12"/>
                    </a:moveTo>
                    <a:cubicBezTo>
                      <a:pt x="15" y="10"/>
                      <a:pt x="15" y="5"/>
                      <a:pt x="13" y="3"/>
                    </a:cubicBezTo>
                    <a:cubicBezTo>
                      <a:pt x="10" y="0"/>
                      <a:pt x="6" y="0"/>
                      <a:pt x="3" y="3"/>
                    </a:cubicBezTo>
                    <a:cubicBezTo>
                      <a:pt x="0" y="5"/>
                      <a:pt x="0" y="10"/>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1"/>
              <p:cNvSpPr/>
              <p:nvPr/>
            </p:nvSpPr>
            <p:spPr>
              <a:xfrm>
                <a:off x="3609976" y="3878263"/>
                <a:ext cx="55563" cy="55563"/>
              </a:xfrm>
              <a:custGeom>
                <a:avLst/>
                <a:gdLst/>
                <a:ahLst/>
                <a:cxnLst/>
                <a:rect l="l" t="t" r="r" b="b"/>
                <a:pathLst>
                  <a:path w="15" h="15" extrusionOk="0">
                    <a:moveTo>
                      <a:pt x="12" y="12"/>
                    </a:moveTo>
                    <a:cubicBezTo>
                      <a:pt x="15"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1"/>
              <p:cNvSpPr/>
              <p:nvPr/>
            </p:nvSpPr>
            <p:spPr>
              <a:xfrm>
                <a:off x="3609976" y="3700463"/>
                <a:ext cx="55563" cy="57150"/>
              </a:xfrm>
              <a:custGeom>
                <a:avLst/>
                <a:gdLst/>
                <a:ahLst/>
                <a:cxnLst/>
                <a:rect l="l" t="t" r="r" b="b"/>
                <a:pathLst>
                  <a:path w="15" h="15" extrusionOk="0">
                    <a:moveTo>
                      <a:pt x="13" y="12"/>
                    </a:moveTo>
                    <a:cubicBezTo>
                      <a:pt x="15" y="10"/>
                      <a:pt x="15" y="5"/>
                      <a:pt x="13" y="3"/>
                    </a:cubicBezTo>
                    <a:cubicBezTo>
                      <a:pt x="10" y="0"/>
                      <a:pt x="6" y="0"/>
                      <a:pt x="3" y="3"/>
                    </a:cubicBezTo>
                    <a:cubicBezTo>
                      <a:pt x="0" y="5"/>
                      <a:pt x="0" y="9"/>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1"/>
              <p:cNvSpPr/>
              <p:nvPr/>
            </p:nvSpPr>
            <p:spPr>
              <a:xfrm>
                <a:off x="3522663" y="3609975"/>
                <a:ext cx="57150" cy="57150"/>
              </a:xfrm>
              <a:custGeom>
                <a:avLst/>
                <a:gdLst/>
                <a:ahLst/>
                <a:cxnLst/>
                <a:rect l="l" t="t" r="r" b="b"/>
                <a:pathLst>
                  <a:path w="15" h="15" extrusionOk="0">
                    <a:moveTo>
                      <a:pt x="13" y="13"/>
                    </a:moveTo>
                    <a:cubicBezTo>
                      <a:pt x="15" y="10"/>
                      <a:pt x="15" y="6"/>
                      <a:pt x="13" y="3"/>
                    </a:cubicBezTo>
                    <a:cubicBezTo>
                      <a:pt x="10" y="0"/>
                      <a:pt x="6" y="0"/>
                      <a:pt x="3" y="3"/>
                    </a:cubicBezTo>
                    <a:cubicBezTo>
                      <a:pt x="0"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1"/>
              <p:cNvSpPr/>
              <p:nvPr/>
            </p:nvSpPr>
            <p:spPr>
              <a:xfrm>
                <a:off x="3700463" y="3787776"/>
                <a:ext cx="55563" cy="55563"/>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1"/>
              <p:cNvSpPr/>
              <p:nvPr/>
            </p:nvSpPr>
            <p:spPr>
              <a:xfrm>
                <a:off x="3278188" y="2913063"/>
                <a:ext cx="1184275" cy="1182687"/>
              </a:xfrm>
              <a:custGeom>
                <a:avLst/>
                <a:gdLst/>
                <a:ahLst/>
                <a:cxnLst/>
                <a:rect l="l" t="t" r="r" b="b"/>
                <a:pathLst>
                  <a:path w="314" h="314" extrusionOk="0">
                    <a:moveTo>
                      <a:pt x="286" y="286"/>
                    </a:moveTo>
                    <a:cubicBezTo>
                      <a:pt x="286" y="286"/>
                      <a:pt x="286" y="286"/>
                      <a:pt x="286" y="286"/>
                    </a:cubicBezTo>
                    <a:cubicBezTo>
                      <a:pt x="257" y="314"/>
                      <a:pt x="211" y="314"/>
                      <a:pt x="183" y="286"/>
                    </a:cubicBezTo>
                    <a:cubicBezTo>
                      <a:pt x="28" y="131"/>
                      <a:pt x="28" y="131"/>
                      <a:pt x="28" y="131"/>
                    </a:cubicBezTo>
                    <a:cubicBezTo>
                      <a:pt x="0" y="103"/>
                      <a:pt x="0" y="57"/>
                      <a:pt x="28" y="28"/>
                    </a:cubicBezTo>
                    <a:cubicBezTo>
                      <a:pt x="57" y="0"/>
                      <a:pt x="103" y="0"/>
                      <a:pt x="131" y="28"/>
                    </a:cubicBezTo>
                    <a:cubicBezTo>
                      <a:pt x="286" y="183"/>
                      <a:pt x="286" y="183"/>
                      <a:pt x="286" y="183"/>
                    </a:cubicBezTo>
                    <a:cubicBezTo>
                      <a:pt x="314" y="211"/>
                      <a:pt x="314" y="257"/>
                      <a:pt x="286" y="28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1"/>
              <p:cNvSpPr/>
              <p:nvPr/>
            </p:nvSpPr>
            <p:spPr>
              <a:xfrm>
                <a:off x="3654425" y="3289300"/>
                <a:ext cx="430213" cy="430213"/>
              </a:xfrm>
              <a:custGeom>
                <a:avLst/>
                <a:gdLst/>
                <a:ahLst/>
                <a:cxnLst/>
                <a:rect l="l" t="t" r="r" b="b"/>
                <a:pathLst>
                  <a:path w="271" h="271" extrusionOk="0">
                    <a:moveTo>
                      <a:pt x="271" y="131"/>
                    </a:moveTo>
                    <a:lnTo>
                      <a:pt x="131" y="271"/>
                    </a:lnTo>
                    <a:lnTo>
                      <a:pt x="0" y="143"/>
                    </a:lnTo>
                    <a:lnTo>
                      <a:pt x="140" y="0"/>
                    </a:lnTo>
                    <a:lnTo>
                      <a:pt x="271" y="1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1"/>
              <p:cNvSpPr/>
              <p:nvPr/>
            </p:nvSpPr>
            <p:spPr>
              <a:xfrm>
                <a:off x="4073526" y="3700463"/>
                <a:ext cx="57150" cy="57150"/>
              </a:xfrm>
              <a:custGeom>
                <a:avLst/>
                <a:gdLst/>
                <a:ahLst/>
                <a:cxnLst/>
                <a:rect l="l" t="t" r="r" b="b"/>
                <a:pathLst>
                  <a:path w="15" h="15" extrusionOk="0">
                    <a:moveTo>
                      <a:pt x="12" y="3"/>
                    </a:moveTo>
                    <a:cubicBezTo>
                      <a:pt x="15" y="5"/>
                      <a:pt x="15"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1"/>
              <p:cNvSpPr/>
              <p:nvPr/>
            </p:nvSpPr>
            <p:spPr>
              <a:xfrm>
                <a:off x="3986213" y="3787776"/>
                <a:ext cx="57150" cy="55563"/>
              </a:xfrm>
              <a:custGeom>
                <a:avLst/>
                <a:gdLst/>
                <a:ahLst/>
                <a:cxnLst/>
                <a:rect l="l" t="t" r="r" b="b"/>
                <a:pathLst>
                  <a:path w="15" h="15" extrusionOk="0">
                    <a:moveTo>
                      <a:pt x="12" y="3"/>
                    </a:moveTo>
                    <a:cubicBezTo>
                      <a:pt x="14"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1"/>
              <p:cNvSpPr/>
              <p:nvPr/>
            </p:nvSpPr>
            <p:spPr>
              <a:xfrm>
                <a:off x="4160838" y="3609975"/>
                <a:ext cx="55563" cy="57150"/>
              </a:xfrm>
              <a:custGeom>
                <a:avLst/>
                <a:gdLst/>
                <a:ahLst/>
                <a:cxnLst/>
                <a:rect l="l" t="t" r="r" b="b"/>
                <a:pathLst>
                  <a:path w="15" h="15" extrusionOk="0">
                    <a:moveTo>
                      <a:pt x="12" y="3"/>
                    </a:moveTo>
                    <a:cubicBezTo>
                      <a:pt x="15" y="6"/>
                      <a:pt x="15" y="10"/>
                      <a:pt x="12" y="13"/>
                    </a:cubicBezTo>
                    <a:cubicBezTo>
                      <a:pt x="10" y="15"/>
                      <a:pt x="5" y="15"/>
                      <a:pt x="3" y="13"/>
                    </a:cubicBezTo>
                    <a:cubicBezTo>
                      <a:pt x="0" y="10"/>
                      <a:pt x="0" y="6"/>
                      <a:pt x="3"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1"/>
              <p:cNvSpPr/>
              <p:nvPr/>
            </p:nvSpPr>
            <p:spPr>
              <a:xfrm>
                <a:off x="4164013" y="3787776"/>
                <a:ext cx="57150"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1"/>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1"/>
              <p:cNvSpPr/>
              <p:nvPr/>
            </p:nvSpPr>
            <p:spPr>
              <a:xfrm>
                <a:off x="4073526" y="3878263"/>
                <a:ext cx="57150" cy="55563"/>
              </a:xfrm>
              <a:custGeom>
                <a:avLst/>
                <a:gdLst/>
                <a:ahLst/>
                <a:cxnLst/>
                <a:rect l="l" t="t" r="r" b="b"/>
                <a:pathLst>
                  <a:path w="15" h="15" extrusionOk="0">
                    <a:moveTo>
                      <a:pt x="13" y="3"/>
                    </a:moveTo>
                    <a:cubicBezTo>
                      <a:pt x="15" y="5"/>
                      <a:pt x="15" y="10"/>
                      <a:pt x="13" y="12"/>
                    </a:cubicBezTo>
                    <a:cubicBezTo>
                      <a:pt x="10" y="15"/>
                      <a:pt x="6" y="15"/>
                      <a:pt x="3" y="12"/>
                    </a:cubicBezTo>
                    <a:cubicBezTo>
                      <a:pt x="1"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1"/>
              <p:cNvSpPr/>
              <p:nvPr/>
            </p:nvSpPr>
            <p:spPr>
              <a:xfrm>
                <a:off x="4251326" y="3700463"/>
                <a:ext cx="55563" cy="57150"/>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1"/>
              <p:cNvSpPr/>
              <p:nvPr/>
            </p:nvSpPr>
            <p:spPr>
              <a:xfrm>
                <a:off x="3522663" y="3165476"/>
                <a:ext cx="52388" cy="55563"/>
              </a:xfrm>
              <a:custGeom>
                <a:avLst/>
                <a:gdLst/>
                <a:ahLst/>
                <a:cxnLst/>
                <a:rect l="l" t="t" r="r" b="b"/>
                <a:pathLst>
                  <a:path w="14" h="15" extrusionOk="0">
                    <a:moveTo>
                      <a:pt x="12" y="3"/>
                    </a:moveTo>
                    <a:cubicBezTo>
                      <a:pt x="14" y="5"/>
                      <a:pt x="14"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1"/>
              <p:cNvSpPr/>
              <p:nvPr/>
            </p:nvSpPr>
            <p:spPr>
              <a:xfrm>
                <a:off x="3432175" y="3251201"/>
                <a:ext cx="57150"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1"/>
              <p:cNvSpPr/>
              <p:nvPr/>
            </p:nvSpPr>
            <p:spPr>
              <a:xfrm>
                <a:off x="3609976" y="3074988"/>
                <a:ext cx="55563"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1"/>
              <p:cNvSpPr/>
              <p:nvPr/>
            </p:nvSpPr>
            <p:spPr>
              <a:xfrm>
                <a:off x="3609976" y="3251201"/>
                <a:ext cx="55563"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1"/>
              <p:cNvSpPr/>
              <p:nvPr/>
            </p:nvSpPr>
            <p:spPr>
              <a:xfrm>
                <a:off x="3522663" y="3341688"/>
                <a:ext cx="57150" cy="57150"/>
              </a:xfrm>
              <a:custGeom>
                <a:avLst/>
                <a:gdLst/>
                <a:ahLst/>
                <a:cxnLst/>
                <a:rect l="l" t="t" r="r" b="b"/>
                <a:pathLst>
                  <a:path w="15" h="15" extrusionOk="0">
                    <a:moveTo>
                      <a:pt x="13" y="3"/>
                    </a:moveTo>
                    <a:cubicBezTo>
                      <a:pt x="15" y="5"/>
                      <a:pt x="15" y="9"/>
                      <a:pt x="13" y="12"/>
                    </a:cubicBezTo>
                    <a:cubicBezTo>
                      <a:pt x="10" y="15"/>
                      <a:pt x="6" y="15"/>
                      <a:pt x="3" y="12"/>
                    </a:cubicBezTo>
                    <a:cubicBezTo>
                      <a:pt x="0"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1"/>
              <p:cNvSpPr/>
              <p:nvPr/>
            </p:nvSpPr>
            <p:spPr>
              <a:xfrm>
                <a:off x="3700463" y="3165476"/>
                <a:ext cx="55563" cy="55563"/>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95" name="Google Shape;1695;p71"/>
          <p:cNvGrpSpPr/>
          <p:nvPr/>
        </p:nvGrpSpPr>
        <p:grpSpPr>
          <a:xfrm>
            <a:off x="4275077" y="3378182"/>
            <a:ext cx="593845" cy="593845"/>
            <a:chOff x="4275077" y="3378182"/>
            <a:chExt cx="593845" cy="593845"/>
          </a:xfrm>
        </p:grpSpPr>
        <p:sp>
          <p:nvSpPr>
            <p:cNvPr id="1696" name="Google Shape;1696;p71"/>
            <p:cNvSpPr/>
            <p:nvPr/>
          </p:nvSpPr>
          <p:spPr>
            <a:xfrm>
              <a:off x="42750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7" name="Google Shape;1697;p71"/>
            <p:cNvGrpSpPr/>
            <p:nvPr/>
          </p:nvGrpSpPr>
          <p:grpSpPr>
            <a:xfrm>
              <a:off x="4312564" y="3533831"/>
              <a:ext cx="518878" cy="282535"/>
              <a:chOff x="5121276" y="2987676"/>
              <a:chExt cx="1836737" cy="1000125"/>
            </a:xfrm>
          </p:grpSpPr>
          <p:sp>
            <p:nvSpPr>
              <p:cNvPr id="1698" name="Google Shape;1698;p71"/>
              <p:cNvSpPr/>
              <p:nvPr/>
            </p:nvSpPr>
            <p:spPr>
              <a:xfrm>
                <a:off x="5275263" y="2987676"/>
                <a:ext cx="1531937" cy="1000125"/>
              </a:xfrm>
              <a:custGeom>
                <a:avLst/>
                <a:gdLst/>
                <a:ahLst/>
                <a:cxnLst/>
                <a:rect l="l" t="t" r="r" b="b"/>
                <a:pathLst>
                  <a:path w="406" h="265" extrusionOk="0">
                    <a:moveTo>
                      <a:pt x="123" y="0"/>
                    </a:moveTo>
                    <a:cubicBezTo>
                      <a:pt x="185" y="0"/>
                      <a:pt x="203" y="45"/>
                      <a:pt x="203" y="45"/>
                    </a:cubicBezTo>
                    <a:cubicBezTo>
                      <a:pt x="203" y="45"/>
                      <a:pt x="221" y="0"/>
                      <a:pt x="283" y="0"/>
                    </a:cubicBezTo>
                    <a:cubicBezTo>
                      <a:pt x="343" y="0"/>
                      <a:pt x="406" y="95"/>
                      <a:pt x="212" y="261"/>
                    </a:cubicBezTo>
                    <a:cubicBezTo>
                      <a:pt x="207" y="265"/>
                      <a:pt x="199" y="265"/>
                      <a:pt x="194" y="261"/>
                    </a:cubicBezTo>
                    <a:cubicBezTo>
                      <a:pt x="0" y="95"/>
                      <a:pt x="62" y="0"/>
                      <a:pt x="1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1"/>
              <p:cNvSpPr/>
              <p:nvPr/>
            </p:nvSpPr>
            <p:spPr>
              <a:xfrm>
                <a:off x="5878513" y="3308350"/>
                <a:ext cx="325438" cy="323850"/>
              </a:xfrm>
              <a:custGeom>
                <a:avLst/>
                <a:gdLst/>
                <a:ahLst/>
                <a:cxnLst/>
                <a:rect l="l" t="t" r="r" b="b"/>
                <a:pathLst>
                  <a:path w="205" h="204" extrusionOk="0">
                    <a:moveTo>
                      <a:pt x="205" y="55"/>
                    </a:moveTo>
                    <a:lnTo>
                      <a:pt x="150" y="55"/>
                    </a:lnTo>
                    <a:lnTo>
                      <a:pt x="150" y="0"/>
                    </a:lnTo>
                    <a:lnTo>
                      <a:pt x="53" y="0"/>
                    </a:lnTo>
                    <a:lnTo>
                      <a:pt x="53" y="55"/>
                    </a:lnTo>
                    <a:lnTo>
                      <a:pt x="0" y="55"/>
                    </a:lnTo>
                    <a:lnTo>
                      <a:pt x="0" y="150"/>
                    </a:lnTo>
                    <a:lnTo>
                      <a:pt x="53" y="150"/>
                    </a:lnTo>
                    <a:lnTo>
                      <a:pt x="53" y="204"/>
                    </a:lnTo>
                    <a:lnTo>
                      <a:pt x="150" y="204"/>
                    </a:lnTo>
                    <a:lnTo>
                      <a:pt x="150" y="150"/>
                    </a:lnTo>
                    <a:lnTo>
                      <a:pt x="205" y="150"/>
                    </a:lnTo>
                    <a:lnTo>
                      <a:pt x="205"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1"/>
              <p:cNvSpPr/>
              <p:nvPr/>
            </p:nvSpPr>
            <p:spPr>
              <a:xfrm>
                <a:off x="6554788" y="3406775"/>
                <a:ext cx="403225" cy="131762"/>
              </a:xfrm>
              <a:custGeom>
                <a:avLst/>
                <a:gdLst/>
                <a:ahLst/>
                <a:cxnLst/>
                <a:rect l="l" t="t" r="r" b="b"/>
                <a:pathLst>
                  <a:path w="107" h="35" extrusionOk="0">
                    <a:moveTo>
                      <a:pt x="107" y="18"/>
                    </a:moveTo>
                    <a:cubicBezTo>
                      <a:pt x="107" y="27"/>
                      <a:pt x="100" y="35"/>
                      <a:pt x="90" y="35"/>
                    </a:cubicBezTo>
                    <a:cubicBezTo>
                      <a:pt x="0" y="35"/>
                      <a:pt x="0" y="35"/>
                      <a:pt x="0" y="35"/>
                    </a:cubicBezTo>
                    <a:cubicBezTo>
                      <a:pt x="22" y="0"/>
                      <a:pt x="22" y="0"/>
                      <a:pt x="22" y="0"/>
                    </a:cubicBezTo>
                    <a:cubicBezTo>
                      <a:pt x="90" y="0"/>
                      <a:pt x="90" y="0"/>
                      <a:pt x="90" y="0"/>
                    </a:cubicBezTo>
                    <a:cubicBezTo>
                      <a:pt x="95" y="0"/>
                      <a:pt x="99" y="2"/>
                      <a:pt x="102" y="5"/>
                    </a:cubicBezTo>
                    <a:cubicBezTo>
                      <a:pt x="106" y="9"/>
                      <a:pt x="107" y="13"/>
                      <a:pt x="107"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1"/>
              <p:cNvSpPr/>
              <p:nvPr/>
            </p:nvSpPr>
            <p:spPr>
              <a:xfrm>
                <a:off x="6467476" y="3538538"/>
                <a:ext cx="411162" cy="131762"/>
              </a:xfrm>
              <a:custGeom>
                <a:avLst/>
                <a:gdLst/>
                <a:ahLst/>
                <a:cxnLst/>
                <a:rect l="l" t="t" r="r" b="b"/>
                <a:pathLst>
                  <a:path w="109" h="35" extrusionOk="0">
                    <a:moveTo>
                      <a:pt x="109" y="18"/>
                    </a:moveTo>
                    <a:cubicBezTo>
                      <a:pt x="109" y="23"/>
                      <a:pt x="107" y="27"/>
                      <a:pt x="104" y="30"/>
                    </a:cubicBezTo>
                    <a:cubicBezTo>
                      <a:pt x="100" y="33"/>
                      <a:pt x="96" y="35"/>
                      <a:pt x="91" y="35"/>
                    </a:cubicBezTo>
                    <a:cubicBezTo>
                      <a:pt x="0" y="35"/>
                      <a:pt x="0" y="35"/>
                      <a:pt x="0" y="35"/>
                    </a:cubicBezTo>
                    <a:cubicBezTo>
                      <a:pt x="23" y="0"/>
                      <a:pt x="23" y="0"/>
                      <a:pt x="23" y="0"/>
                    </a:cubicBezTo>
                    <a:cubicBezTo>
                      <a:pt x="91" y="0"/>
                      <a:pt x="91" y="0"/>
                      <a:pt x="91" y="0"/>
                    </a:cubicBezTo>
                    <a:cubicBezTo>
                      <a:pt x="101" y="0"/>
                      <a:pt x="109" y="8"/>
                      <a:pt x="109"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1"/>
              <p:cNvSpPr/>
              <p:nvPr/>
            </p:nvSpPr>
            <p:spPr>
              <a:xfrm>
                <a:off x="6384926" y="3670300"/>
                <a:ext cx="384175" cy="131762"/>
              </a:xfrm>
              <a:custGeom>
                <a:avLst/>
                <a:gdLst/>
                <a:ahLst/>
                <a:cxnLst/>
                <a:rect l="l" t="t" r="r" b="b"/>
                <a:pathLst>
                  <a:path w="102" h="35" extrusionOk="0">
                    <a:moveTo>
                      <a:pt x="102" y="18"/>
                    </a:moveTo>
                    <a:cubicBezTo>
                      <a:pt x="102" y="28"/>
                      <a:pt x="94" y="35"/>
                      <a:pt x="85" y="35"/>
                    </a:cubicBezTo>
                    <a:cubicBezTo>
                      <a:pt x="0" y="35"/>
                      <a:pt x="0" y="35"/>
                      <a:pt x="0" y="35"/>
                    </a:cubicBezTo>
                    <a:cubicBezTo>
                      <a:pt x="22" y="0"/>
                      <a:pt x="22" y="0"/>
                      <a:pt x="22" y="0"/>
                    </a:cubicBezTo>
                    <a:cubicBezTo>
                      <a:pt x="85" y="0"/>
                      <a:pt x="85" y="0"/>
                      <a:pt x="85" y="0"/>
                    </a:cubicBezTo>
                    <a:cubicBezTo>
                      <a:pt x="89" y="0"/>
                      <a:pt x="94" y="2"/>
                      <a:pt x="97" y="5"/>
                    </a:cubicBezTo>
                    <a:cubicBezTo>
                      <a:pt x="100" y="9"/>
                      <a:pt x="102" y="13"/>
                      <a:pt x="102"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1"/>
              <p:cNvSpPr/>
              <p:nvPr/>
            </p:nvSpPr>
            <p:spPr>
              <a:xfrm>
                <a:off x="5121275" y="3406775"/>
                <a:ext cx="407988" cy="131762"/>
              </a:xfrm>
              <a:custGeom>
                <a:avLst/>
                <a:gdLst/>
                <a:ahLst/>
                <a:cxnLst/>
                <a:rect l="l" t="t" r="r" b="b"/>
                <a:pathLst>
                  <a:path w="108" h="35" extrusionOk="0">
                    <a:moveTo>
                      <a:pt x="0" y="18"/>
                    </a:moveTo>
                    <a:cubicBezTo>
                      <a:pt x="0" y="27"/>
                      <a:pt x="8" y="35"/>
                      <a:pt x="18" y="35"/>
                    </a:cubicBezTo>
                    <a:cubicBezTo>
                      <a:pt x="108" y="35"/>
                      <a:pt x="108" y="35"/>
                      <a:pt x="108" y="35"/>
                    </a:cubicBezTo>
                    <a:cubicBezTo>
                      <a:pt x="86" y="0"/>
                      <a:pt x="86" y="0"/>
                      <a:pt x="86" y="0"/>
                    </a:cubicBezTo>
                    <a:cubicBezTo>
                      <a:pt x="18" y="0"/>
                      <a:pt x="18" y="0"/>
                      <a:pt x="18" y="0"/>
                    </a:cubicBezTo>
                    <a:cubicBezTo>
                      <a:pt x="13" y="0"/>
                      <a:pt x="8" y="2"/>
                      <a:pt x="5" y="5"/>
                    </a:cubicBezTo>
                    <a:cubicBezTo>
                      <a:pt x="2"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1"/>
              <p:cNvSpPr/>
              <p:nvPr/>
            </p:nvSpPr>
            <p:spPr>
              <a:xfrm>
                <a:off x="5203826" y="3538538"/>
                <a:ext cx="411162" cy="131762"/>
              </a:xfrm>
              <a:custGeom>
                <a:avLst/>
                <a:gdLst/>
                <a:ahLst/>
                <a:cxnLst/>
                <a:rect l="l" t="t" r="r" b="b"/>
                <a:pathLst>
                  <a:path w="109" h="35" extrusionOk="0">
                    <a:moveTo>
                      <a:pt x="0" y="18"/>
                    </a:moveTo>
                    <a:cubicBezTo>
                      <a:pt x="0" y="23"/>
                      <a:pt x="2" y="27"/>
                      <a:pt x="5" y="30"/>
                    </a:cubicBezTo>
                    <a:cubicBezTo>
                      <a:pt x="8" y="33"/>
                      <a:pt x="13" y="35"/>
                      <a:pt x="18" y="35"/>
                    </a:cubicBezTo>
                    <a:cubicBezTo>
                      <a:pt x="109" y="35"/>
                      <a:pt x="109" y="35"/>
                      <a:pt x="109" y="35"/>
                    </a:cubicBezTo>
                    <a:cubicBezTo>
                      <a:pt x="86" y="0"/>
                      <a:pt x="86" y="0"/>
                      <a:pt x="86" y="0"/>
                    </a:cubicBezTo>
                    <a:cubicBezTo>
                      <a:pt x="18" y="0"/>
                      <a:pt x="18" y="0"/>
                      <a:pt x="18" y="0"/>
                    </a:cubicBezTo>
                    <a:cubicBezTo>
                      <a:pt x="8" y="0"/>
                      <a:pt x="0" y="8"/>
                      <a:pt x="0"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1"/>
              <p:cNvSpPr/>
              <p:nvPr/>
            </p:nvSpPr>
            <p:spPr>
              <a:xfrm>
                <a:off x="5313363" y="3670300"/>
                <a:ext cx="384175" cy="131762"/>
              </a:xfrm>
              <a:custGeom>
                <a:avLst/>
                <a:gdLst/>
                <a:ahLst/>
                <a:cxnLst/>
                <a:rect l="l" t="t" r="r" b="b"/>
                <a:pathLst>
                  <a:path w="102" h="35" extrusionOk="0">
                    <a:moveTo>
                      <a:pt x="0" y="18"/>
                    </a:moveTo>
                    <a:cubicBezTo>
                      <a:pt x="0" y="28"/>
                      <a:pt x="7" y="35"/>
                      <a:pt x="17" y="35"/>
                    </a:cubicBezTo>
                    <a:cubicBezTo>
                      <a:pt x="102" y="35"/>
                      <a:pt x="102" y="35"/>
                      <a:pt x="102" y="35"/>
                    </a:cubicBezTo>
                    <a:cubicBezTo>
                      <a:pt x="80" y="0"/>
                      <a:pt x="80" y="0"/>
                      <a:pt x="80" y="0"/>
                    </a:cubicBezTo>
                    <a:cubicBezTo>
                      <a:pt x="17" y="0"/>
                      <a:pt x="17" y="0"/>
                      <a:pt x="17" y="0"/>
                    </a:cubicBezTo>
                    <a:cubicBezTo>
                      <a:pt x="12" y="0"/>
                      <a:pt x="8" y="2"/>
                      <a:pt x="5" y="5"/>
                    </a:cubicBezTo>
                    <a:cubicBezTo>
                      <a:pt x="1"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06" name="Google Shape;1706;p71"/>
          <p:cNvGrpSpPr/>
          <p:nvPr/>
        </p:nvGrpSpPr>
        <p:grpSpPr>
          <a:xfrm>
            <a:off x="5120877" y="3378182"/>
            <a:ext cx="593845" cy="593845"/>
            <a:chOff x="5120877" y="3378182"/>
            <a:chExt cx="593845" cy="593845"/>
          </a:xfrm>
        </p:grpSpPr>
        <p:sp>
          <p:nvSpPr>
            <p:cNvPr id="1707" name="Google Shape;1707;p71"/>
            <p:cNvSpPr/>
            <p:nvPr/>
          </p:nvSpPr>
          <p:spPr>
            <a:xfrm>
              <a:off x="5120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8" name="Google Shape;1708;p71"/>
            <p:cNvGrpSpPr/>
            <p:nvPr/>
          </p:nvGrpSpPr>
          <p:grpSpPr>
            <a:xfrm>
              <a:off x="5206284" y="3425186"/>
              <a:ext cx="423017" cy="499836"/>
              <a:chOff x="7640638" y="2754313"/>
              <a:chExt cx="1311275" cy="1549400"/>
            </a:xfrm>
          </p:grpSpPr>
          <p:sp>
            <p:nvSpPr>
              <p:cNvPr id="1709" name="Google Shape;1709;p71"/>
              <p:cNvSpPr/>
              <p:nvPr/>
            </p:nvSpPr>
            <p:spPr>
              <a:xfrm>
                <a:off x="8035926" y="3086101"/>
                <a:ext cx="781050" cy="987425"/>
              </a:xfrm>
              <a:custGeom>
                <a:avLst/>
                <a:gdLst/>
                <a:ahLst/>
                <a:cxnLst/>
                <a:rect l="l" t="t" r="r" b="b"/>
                <a:pathLst>
                  <a:path w="492" h="622" extrusionOk="0">
                    <a:moveTo>
                      <a:pt x="492" y="119"/>
                    </a:moveTo>
                    <a:lnTo>
                      <a:pt x="435" y="228"/>
                    </a:lnTo>
                    <a:lnTo>
                      <a:pt x="425" y="245"/>
                    </a:lnTo>
                    <a:lnTo>
                      <a:pt x="385" y="321"/>
                    </a:lnTo>
                    <a:lnTo>
                      <a:pt x="375" y="337"/>
                    </a:lnTo>
                    <a:lnTo>
                      <a:pt x="335" y="413"/>
                    </a:lnTo>
                    <a:lnTo>
                      <a:pt x="325" y="430"/>
                    </a:lnTo>
                    <a:lnTo>
                      <a:pt x="285" y="506"/>
                    </a:lnTo>
                    <a:lnTo>
                      <a:pt x="278" y="522"/>
                    </a:lnTo>
                    <a:lnTo>
                      <a:pt x="223" y="622"/>
                    </a:lnTo>
                    <a:lnTo>
                      <a:pt x="0" y="503"/>
                    </a:lnTo>
                    <a:lnTo>
                      <a:pt x="268" y="0"/>
                    </a:lnTo>
                    <a:lnTo>
                      <a:pt x="492" y="11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1"/>
              <p:cNvSpPr/>
              <p:nvPr/>
            </p:nvSpPr>
            <p:spPr>
              <a:xfrm>
                <a:off x="8559801" y="3365500"/>
                <a:ext cx="166688" cy="109538"/>
              </a:xfrm>
              <a:custGeom>
                <a:avLst/>
                <a:gdLst/>
                <a:ahLst/>
                <a:cxnLst/>
                <a:rect l="l" t="t" r="r" b="b"/>
                <a:pathLst>
                  <a:path w="105" h="69" extrusionOk="0">
                    <a:moveTo>
                      <a:pt x="105" y="52"/>
                    </a:moveTo>
                    <a:lnTo>
                      <a:pt x="95" y="69"/>
                    </a:lnTo>
                    <a:lnTo>
                      <a:pt x="0" y="16"/>
                    </a:lnTo>
                    <a:lnTo>
                      <a:pt x="10" y="0"/>
                    </a:lnTo>
                    <a:lnTo>
                      <a:pt x="105"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1"/>
              <p:cNvSpPr/>
              <p:nvPr/>
            </p:nvSpPr>
            <p:spPr>
              <a:xfrm>
                <a:off x="8480426" y="3511550"/>
                <a:ext cx="166688" cy="109538"/>
              </a:xfrm>
              <a:custGeom>
                <a:avLst/>
                <a:gdLst/>
                <a:ahLst/>
                <a:cxnLst/>
                <a:rect l="l" t="t" r="r" b="b"/>
                <a:pathLst>
                  <a:path w="105" h="69" extrusionOk="0">
                    <a:moveTo>
                      <a:pt x="105" y="53"/>
                    </a:moveTo>
                    <a:lnTo>
                      <a:pt x="95" y="69"/>
                    </a:lnTo>
                    <a:lnTo>
                      <a:pt x="0" y="19"/>
                    </a:lnTo>
                    <a:lnTo>
                      <a:pt x="10" y="0"/>
                    </a:lnTo>
                    <a:lnTo>
                      <a:pt x="105"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1"/>
              <p:cNvSpPr/>
              <p:nvPr/>
            </p:nvSpPr>
            <p:spPr>
              <a:xfrm>
                <a:off x="8401051" y="3662363"/>
                <a:ext cx="166688" cy="106363"/>
              </a:xfrm>
              <a:custGeom>
                <a:avLst/>
                <a:gdLst/>
                <a:ahLst/>
                <a:cxnLst/>
                <a:rect l="l" t="t" r="r" b="b"/>
                <a:pathLst>
                  <a:path w="105" h="67" extrusionOk="0">
                    <a:moveTo>
                      <a:pt x="105" y="50"/>
                    </a:moveTo>
                    <a:lnTo>
                      <a:pt x="95" y="67"/>
                    </a:lnTo>
                    <a:lnTo>
                      <a:pt x="0" y="17"/>
                    </a:lnTo>
                    <a:lnTo>
                      <a:pt x="10" y="0"/>
                    </a:lnTo>
                    <a:lnTo>
                      <a:pt x="105"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1"/>
              <p:cNvSpPr/>
              <p:nvPr/>
            </p:nvSpPr>
            <p:spPr>
              <a:xfrm>
                <a:off x="8326438" y="3810001"/>
                <a:ext cx="161925" cy="104775"/>
              </a:xfrm>
              <a:custGeom>
                <a:avLst/>
                <a:gdLst/>
                <a:ahLst/>
                <a:cxnLst/>
                <a:rect l="l" t="t" r="r" b="b"/>
                <a:pathLst>
                  <a:path w="102" h="66" extrusionOk="0">
                    <a:moveTo>
                      <a:pt x="102" y="50"/>
                    </a:moveTo>
                    <a:lnTo>
                      <a:pt x="95" y="66"/>
                    </a:lnTo>
                    <a:lnTo>
                      <a:pt x="0" y="17"/>
                    </a:lnTo>
                    <a:lnTo>
                      <a:pt x="7" y="0"/>
                    </a:lnTo>
                    <a:lnTo>
                      <a:pt x="102"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1"/>
              <p:cNvSpPr/>
              <p:nvPr/>
            </p:nvSpPr>
            <p:spPr>
              <a:xfrm>
                <a:off x="8529638" y="2836863"/>
                <a:ext cx="422275" cy="293688"/>
              </a:xfrm>
              <a:custGeom>
                <a:avLst/>
                <a:gdLst/>
                <a:ahLst/>
                <a:cxnLst/>
                <a:rect l="l" t="t" r="r" b="b"/>
                <a:pathLst>
                  <a:path w="266" h="185" extrusionOk="0">
                    <a:moveTo>
                      <a:pt x="233" y="185"/>
                    </a:moveTo>
                    <a:lnTo>
                      <a:pt x="0" y="64"/>
                    </a:lnTo>
                    <a:lnTo>
                      <a:pt x="36" y="0"/>
                    </a:lnTo>
                    <a:lnTo>
                      <a:pt x="266" y="121"/>
                    </a:lnTo>
                    <a:lnTo>
                      <a:pt x="233" y="18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1"/>
              <p:cNvSpPr/>
              <p:nvPr/>
            </p:nvSpPr>
            <p:spPr>
              <a:xfrm>
                <a:off x="8562976" y="2995613"/>
                <a:ext cx="227013" cy="222250"/>
              </a:xfrm>
              <a:custGeom>
                <a:avLst/>
                <a:gdLst/>
                <a:ahLst/>
                <a:cxnLst/>
                <a:rect l="l" t="t" r="r" b="b"/>
                <a:pathLst>
                  <a:path w="143" h="140" extrusionOk="0">
                    <a:moveTo>
                      <a:pt x="95" y="140"/>
                    </a:moveTo>
                    <a:lnTo>
                      <a:pt x="0" y="90"/>
                    </a:lnTo>
                    <a:lnTo>
                      <a:pt x="48" y="0"/>
                    </a:lnTo>
                    <a:lnTo>
                      <a:pt x="143" y="50"/>
                    </a:lnTo>
                    <a:lnTo>
                      <a:pt x="95"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1"/>
              <p:cNvSpPr/>
              <p:nvPr/>
            </p:nvSpPr>
            <p:spPr>
              <a:xfrm>
                <a:off x="8597901" y="2995613"/>
                <a:ext cx="192088" cy="79375"/>
              </a:xfrm>
              <a:custGeom>
                <a:avLst/>
                <a:gdLst/>
                <a:ahLst/>
                <a:cxnLst/>
                <a:rect l="l" t="t" r="r" b="b"/>
                <a:pathLst>
                  <a:path w="121" h="50" extrusionOk="0">
                    <a:moveTo>
                      <a:pt x="26" y="0"/>
                    </a:moveTo>
                    <a:lnTo>
                      <a:pt x="121" y="50"/>
                    </a:lnTo>
                    <a:lnTo>
                      <a:pt x="0" y="50"/>
                    </a:lnTo>
                    <a:lnTo>
                      <a:pt x="2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lnTo>
                      <a:pt x="73"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1"/>
              <p:cNvSpPr/>
              <p:nvPr/>
            </p:nvSpPr>
            <p:spPr>
              <a:xfrm>
                <a:off x="8035926" y="3914776"/>
                <a:ext cx="301625" cy="230188"/>
              </a:xfrm>
              <a:custGeom>
                <a:avLst/>
                <a:gdLst/>
                <a:ahLst/>
                <a:cxnLst/>
                <a:rect l="l" t="t" r="r" b="b"/>
                <a:pathLst>
                  <a:path w="190" h="145" extrusionOk="0">
                    <a:moveTo>
                      <a:pt x="157" y="145"/>
                    </a:moveTo>
                    <a:lnTo>
                      <a:pt x="0" y="62"/>
                    </a:lnTo>
                    <a:lnTo>
                      <a:pt x="33" y="0"/>
                    </a:lnTo>
                    <a:lnTo>
                      <a:pt x="190" y="84"/>
                    </a:lnTo>
                    <a:lnTo>
                      <a:pt x="157" y="14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1"/>
              <p:cNvSpPr/>
              <p:nvPr/>
            </p:nvSpPr>
            <p:spPr>
              <a:xfrm>
                <a:off x="8035926" y="3914776"/>
                <a:ext cx="301625" cy="133350"/>
              </a:xfrm>
              <a:custGeom>
                <a:avLst/>
                <a:gdLst/>
                <a:ahLst/>
                <a:cxnLst/>
                <a:rect l="l" t="t" r="r" b="b"/>
                <a:pathLst>
                  <a:path w="190" h="84" extrusionOk="0">
                    <a:moveTo>
                      <a:pt x="0" y="62"/>
                    </a:moveTo>
                    <a:lnTo>
                      <a:pt x="190" y="84"/>
                    </a:lnTo>
                    <a:lnTo>
                      <a:pt x="33" y="0"/>
                    </a:lnTo>
                    <a:lnTo>
                      <a:pt x="0" y="6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1"/>
              <p:cNvSpPr/>
              <p:nvPr/>
            </p:nvSpPr>
            <p:spPr>
              <a:xfrm>
                <a:off x="7640638" y="2897188"/>
                <a:ext cx="409575" cy="682625"/>
              </a:xfrm>
              <a:custGeom>
                <a:avLst/>
                <a:gdLst/>
                <a:ahLst/>
                <a:cxnLst/>
                <a:rect l="l" t="t" r="r" b="b"/>
                <a:pathLst>
                  <a:path w="109" h="181" extrusionOk="0">
                    <a:moveTo>
                      <a:pt x="109" y="181"/>
                    </a:moveTo>
                    <a:cubicBezTo>
                      <a:pt x="109" y="42"/>
                      <a:pt x="109" y="42"/>
                      <a:pt x="109" y="42"/>
                    </a:cubicBezTo>
                    <a:cubicBezTo>
                      <a:pt x="94" y="42"/>
                      <a:pt x="81" y="29"/>
                      <a:pt x="81" y="13"/>
                    </a:cubicBezTo>
                    <a:cubicBezTo>
                      <a:pt x="81" y="0"/>
                      <a:pt x="81" y="0"/>
                      <a:pt x="81" y="0"/>
                    </a:cubicBezTo>
                    <a:cubicBezTo>
                      <a:pt x="29" y="0"/>
                      <a:pt x="29" y="0"/>
                      <a:pt x="29" y="0"/>
                    </a:cubicBezTo>
                    <a:cubicBezTo>
                      <a:pt x="29" y="13"/>
                      <a:pt x="29" y="13"/>
                      <a:pt x="29" y="13"/>
                    </a:cubicBezTo>
                    <a:cubicBezTo>
                      <a:pt x="29" y="29"/>
                      <a:pt x="16" y="42"/>
                      <a:pt x="0" y="42"/>
                    </a:cubicBezTo>
                    <a:cubicBezTo>
                      <a:pt x="0" y="181"/>
                      <a:pt x="0" y="181"/>
                      <a:pt x="0" y="18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1"/>
              <p:cNvSpPr/>
              <p:nvPr/>
            </p:nvSpPr>
            <p:spPr>
              <a:xfrm>
                <a:off x="7786688" y="3187701"/>
                <a:ext cx="263400" cy="238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1"/>
              <p:cNvSpPr/>
              <p:nvPr/>
            </p:nvSpPr>
            <p:spPr>
              <a:xfrm>
                <a:off x="7681913" y="2754313"/>
                <a:ext cx="327025" cy="142875"/>
              </a:xfrm>
              <a:custGeom>
                <a:avLst/>
                <a:gdLst/>
                <a:ahLst/>
                <a:cxnLst/>
                <a:rect l="l" t="t" r="r" b="b"/>
                <a:pathLst>
                  <a:path w="87" h="38" extrusionOk="0">
                    <a:moveTo>
                      <a:pt x="87" y="38"/>
                    </a:moveTo>
                    <a:cubicBezTo>
                      <a:pt x="0" y="38"/>
                      <a:pt x="0" y="38"/>
                      <a:pt x="0" y="38"/>
                    </a:cubicBezTo>
                    <a:cubicBezTo>
                      <a:pt x="0" y="18"/>
                      <a:pt x="0" y="18"/>
                      <a:pt x="0" y="18"/>
                    </a:cubicBezTo>
                    <a:cubicBezTo>
                      <a:pt x="0" y="8"/>
                      <a:pt x="9" y="0"/>
                      <a:pt x="19" y="0"/>
                    </a:cubicBezTo>
                    <a:cubicBezTo>
                      <a:pt x="69" y="0"/>
                      <a:pt x="69" y="0"/>
                      <a:pt x="69" y="0"/>
                    </a:cubicBezTo>
                    <a:cubicBezTo>
                      <a:pt x="79" y="0"/>
                      <a:pt x="87" y="8"/>
                      <a:pt x="87" y="18"/>
                    </a:cubicBezTo>
                    <a:lnTo>
                      <a:pt x="87"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1"/>
              <p:cNvSpPr/>
              <p:nvPr/>
            </p:nvSpPr>
            <p:spPr>
              <a:xfrm>
                <a:off x="7786688" y="3346450"/>
                <a:ext cx="263400" cy="7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5" name="Google Shape;1725;p71"/>
          <p:cNvGrpSpPr/>
          <p:nvPr/>
        </p:nvGrpSpPr>
        <p:grpSpPr>
          <a:xfrm>
            <a:off x="5966677" y="3378182"/>
            <a:ext cx="593845" cy="593845"/>
            <a:chOff x="5966677" y="3378182"/>
            <a:chExt cx="593845" cy="593845"/>
          </a:xfrm>
        </p:grpSpPr>
        <p:sp>
          <p:nvSpPr>
            <p:cNvPr id="1726" name="Google Shape;1726;p71"/>
            <p:cNvSpPr/>
            <p:nvPr/>
          </p:nvSpPr>
          <p:spPr>
            <a:xfrm>
              <a:off x="5966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7" name="Google Shape;1727;p71"/>
            <p:cNvGrpSpPr/>
            <p:nvPr/>
          </p:nvGrpSpPr>
          <p:grpSpPr>
            <a:xfrm>
              <a:off x="6068072" y="3433860"/>
              <a:ext cx="391050" cy="482478"/>
              <a:chOff x="3243263" y="4591051"/>
              <a:chExt cx="1249362" cy="1541463"/>
            </a:xfrm>
          </p:grpSpPr>
          <p:sp>
            <p:nvSpPr>
              <p:cNvPr id="1728" name="Google Shape;1728;p71"/>
              <p:cNvSpPr/>
              <p:nvPr/>
            </p:nvSpPr>
            <p:spPr>
              <a:xfrm>
                <a:off x="4013201" y="4733926"/>
                <a:ext cx="479425" cy="117475"/>
              </a:xfrm>
              <a:custGeom>
                <a:avLst/>
                <a:gdLst/>
                <a:ahLst/>
                <a:cxnLst/>
                <a:rect l="l" t="t" r="r" b="b"/>
                <a:pathLst>
                  <a:path w="127" h="31" extrusionOk="0">
                    <a:moveTo>
                      <a:pt x="0" y="31"/>
                    </a:moveTo>
                    <a:cubicBezTo>
                      <a:pt x="112" y="31"/>
                      <a:pt x="112" y="31"/>
                      <a:pt x="112" y="31"/>
                    </a:cubicBezTo>
                    <a:cubicBezTo>
                      <a:pt x="121" y="31"/>
                      <a:pt x="127" y="24"/>
                      <a:pt x="127" y="15"/>
                    </a:cubicBezTo>
                    <a:cubicBezTo>
                      <a:pt x="127" y="7"/>
                      <a:pt x="121" y="0"/>
                      <a:pt x="112" y="0"/>
                    </a:cubicBezTo>
                    <a:cubicBezTo>
                      <a:pt x="0" y="0"/>
                      <a:pt x="0" y="0"/>
                      <a:pt x="0" y="0"/>
                    </a:cubicBezTo>
                    <a:cubicBezTo>
                      <a:pt x="0" y="31"/>
                      <a:pt x="0" y="31"/>
                      <a:pt x="0"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1"/>
              <p:cNvSpPr/>
              <p:nvPr/>
            </p:nvSpPr>
            <p:spPr>
              <a:xfrm>
                <a:off x="4013201" y="4851401"/>
                <a:ext cx="406400" cy="112712"/>
              </a:xfrm>
              <a:custGeom>
                <a:avLst/>
                <a:gdLst/>
                <a:ahLst/>
                <a:cxnLst/>
                <a:rect l="l" t="t" r="r" b="b"/>
                <a:pathLst>
                  <a:path w="108" h="30" extrusionOk="0">
                    <a:moveTo>
                      <a:pt x="0" y="30"/>
                    </a:moveTo>
                    <a:cubicBezTo>
                      <a:pt x="0" y="0"/>
                      <a:pt x="0" y="0"/>
                      <a:pt x="0" y="0"/>
                    </a:cubicBezTo>
                    <a:cubicBezTo>
                      <a:pt x="93" y="0"/>
                      <a:pt x="93" y="0"/>
                      <a:pt x="93" y="0"/>
                    </a:cubicBezTo>
                    <a:cubicBezTo>
                      <a:pt x="102" y="0"/>
                      <a:pt x="108" y="6"/>
                      <a:pt x="108" y="15"/>
                    </a:cubicBezTo>
                    <a:cubicBezTo>
                      <a:pt x="108" y="23"/>
                      <a:pt x="102" y="30"/>
                      <a:pt x="93" y="30"/>
                    </a:cubicBezTo>
                    <a:cubicBezTo>
                      <a:pt x="36" y="30"/>
                      <a:pt x="36" y="30"/>
                      <a:pt x="36"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1"/>
              <p:cNvSpPr/>
              <p:nvPr/>
            </p:nvSpPr>
            <p:spPr>
              <a:xfrm>
                <a:off x="4013201" y="4964113"/>
                <a:ext cx="339725" cy="115888"/>
              </a:xfrm>
              <a:custGeom>
                <a:avLst/>
                <a:gdLst/>
                <a:ahLst/>
                <a:cxnLst/>
                <a:rect l="l" t="t" r="r" b="b"/>
                <a:pathLst>
                  <a:path w="90" h="31" extrusionOk="0">
                    <a:moveTo>
                      <a:pt x="90" y="16"/>
                    </a:moveTo>
                    <a:cubicBezTo>
                      <a:pt x="90" y="24"/>
                      <a:pt x="84" y="31"/>
                      <a:pt x="75" y="31"/>
                    </a:cubicBezTo>
                    <a:cubicBezTo>
                      <a:pt x="0" y="31"/>
                      <a:pt x="0" y="31"/>
                      <a:pt x="0" y="31"/>
                    </a:cubicBezTo>
                    <a:cubicBezTo>
                      <a:pt x="0" y="0"/>
                      <a:pt x="0" y="0"/>
                      <a:pt x="0" y="0"/>
                    </a:cubicBezTo>
                    <a:cubicBezTo>
                      <a:pt x="75" y="0"/>
                      <a:pt x="75" y="0"/>
                      <a:pt x="75" y="0"/>
                    </a:cubicBezTo>
                    <a:cubicBezTo>
                      <a:pt x="79" y="0"/>
                      <a:pt x="83" y="2"/>
                      <a:pt x="86" y="5"/>
                    </a:cubicBezTo>
                    <a:cubicBezTo>
                      <a:pt x="89" y="8"/>
                      <a:pt x="90" y="11"/>
                      <a:pt x="9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1"/>
              <p:cNvSpPr/>
              <p:nvPr/>
            </p:nvSpPr>
            <p:spPr>
              <a:xfrm>
                <a:off x="3243263" y="4733926"/>
                <a:ext cx="479425" cy="117475"/>
              </a:xfrm>
              <a:custGeom>
                <a:avLst/>
                <a:gdLst/>
                <a:ahLst/>
                <a:cxnLst/>
                <a:rect l="l" t="t" r="r" b="b"/>
                <a:pathLst>
                  <a:path w="127" h="31" extrusionOk="0">
                    <a:moveTo>
                      <a:pt x="127" y="31"/>
                    </a:moveTo>
                    <a:cubicBezTo>
                      <a:pt x="15" y="31"/>
                      <a:pt x="15" y="31"/>
                      <a:pt x="15" y="31"/>
                    </a:cubicBezTo>
                    <a:cubicBezTo>
                      <a:pt x="7" y="31"/>
                      <a:pt x="0" y="24"/>
                      <a:pt x="0" y="15"/>
                    </a:cubicBezTo>
                    <a:cubicBezTo>
                      <a:pt x="0" y="7"/>
                      <a:pt x="7" y="0"/>
                      <a:pt x="15" y="0"/>
                    </a:cubicBezTo>
                    <a:cubicBezTo>
                      <a:pt x="127" y="0"/>
                      <a:pt x="127" y="0"/>
                      <a:pt x="127" y="0"/>
                    </a:cubicBezTo>
                    <a:cubicBezTo>
                      <a:pt x="127" y="31"/>
                      <a:pt x="127" y="31"/>
                      <a:pt x="127"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1"/>
              <p:cNvSpPr/>
              <p:nvPr/>
            </p:nvSpPr>
            <p:spPr>
              <a:xfrm>
                <a:off x="3316288" y="4851401"/>
                <a:ext cx="406400" cy="112712"/>
              </a:xfrm>
              <a:custGeom>
                <a:avLst/>
                <a:gdLst/>
                <a:ahLst/>
                <a:cxnLst/>
                <a:rect l="l" t="t" r="r" b="b"/>
                <a:pathLst>
                  <a:path w="108" h="30" extrusionOk="0">
                    <a:moveTo>
                      <a:pt x="108" y="30"/>
                    </a:moveTo>
                    <a:cubicBezTo>
                      <a:pt x="108" y="0"/>
                      <a:pt x="108" y="0"/>
                      <a:pt x="108" y="0"/>
                    </a:cubicBezTo>
                    <a:cubicBezTo>
                      <a:pt x="15" y="0"/>
                      <a:pt x="15" y="0"/>
                      <a:pt x="15" y="0"/>
                    </a:cubicBezTo>
                    <a:cubicBezTo>
                      <a:pt x="7" y="0"/>
                      <a:pt x="0" y="6"/>
                      <a:pt x="0" y="15"/>
                    </a:cubicBezTo>
                    <a:cubicBezTo>
                      <a:pt x="0" y="23"/>
                      <a:pt x="7" y="30"/>
                      <a:pt x="15" y="30"/>
                    </a:cubicBezTo>
                    <a:cubicBezTo>
                      <a:pt x="72" y="30"/>
                      <a:pt x="72" y="30"/>
                      <a:pt x="72"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1"/>
              <p:cNvSpPr/>
              <p:nvPr/>
            </p:nvSpPr>
            <p:spPr>
              <a:xfrm>
                <a:off x="3382963" y="4964113"/>
                <a:ext cx="339725" cy="115888"/>
              </a:xfrm>
              <a:custGeom>
                <a:avLst/>
                <a:gdLst/>
                <a:ahLst/>
                <a:cxnLst/>
                <a:rect l="l" t="t" r="r" b="b"/>
                <a:pathLst>
                  <a:path w="90" h="31" extrusionOk="0">
                    <a:moveTo>
                      <a:pt x="0" y="16"/>
                    </a:moveTo>
                    <a:cubicBezTo>
                      <a:pt x="0" y="24"/>
                      <a:pt x="7" y="31"/>
                      <a:pt x="15" y="31"/>
                    </a:cubicBezTo>
                    <a:cubicBezTo>
                      <a:pt x="90" y="31"/>
                      <a:pt x="90" y="31"/>
                      <a:pt x="90" y="31"/>
                    </a:cubicBezTo>
                    <a:cubicBezTo>
                      <a:pt x="90" y="0"/>
                      <a:pt x="90" y="0"/>
                      <a:pt x="90" y="0"/>
                    </a:cubicBezTo>
                    <a:cubicBezTo>
                      <a:pt x="15" y="0"/>
                      <a:pt x="15" y="0"/>
                      <a:pt x="15" y="0"/>
                    </a:cubicBezTo>
                    <a:cubicBezTo>
                      <a:pt x="11" y="0"/>
                      <a:pt x="7" y="2"/>
                      <a:pt x="4" y="5"/>
                    </a:cubicBezTo>
                    <a:cubicBezTo>
                      <a:pt x="2" y="8"/>
                      <a:pt x="0" y="11"/>
                      <a:pt x="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1"/>
              <p:cNvSpPr/>
              <p:nvPr/>
            </p:nvSpPr>
            <p:spPr>
              <a:xfrm>
                <a:off x="3794125" y="5002213"/>
                <a:ext cx="147638" cy="1130300"/>
              </a:xfrm>
              <a:custGeom>
                <a:avLst/>
                <a:gdLst/>
                <a:ahLst/>
                <a:cxnLst/>
                <a:rect l="l" t="t" r="r" b="b"/>
                <a:pathLst>
                  <a:path w="39" h="300" extrusionOk="0">
                    <a:moveTo>
                      <a:pt x="20" y="300"/>
                    </a:moveTo>
                    <a:cubicBezTo>
                      <a:pt x="20" y="300"/>
                      <a:pt x="20" y="300"/>
                      <a:pt x="20" y="300"/>
                    </a:cubicBezTo>
                    <a:cubicBezTo>
                      <a:pt x="9" y="300"/>
                      <a:pt x="0" y="291"/>
                      <a:pt x="0" y="281"/>
                    </a:cubicBezTo>
                    <a:cubicBezTo>
                      <a:pt x="0" y="0"/>
                      <a:pt x="0" y="0"/>
                      <a:pt x="0" y="0"/>
                    </a:cubicBezTo>
                    <a:cubicBezTo>
                      <a:pt x="39" y="0"/>
                      <a:pt x="39" y="0"/>
                      <a:pt x="39" y="0"/>
                    </a:cubicBezTo>
                    <a:cubicBezTo>
                      <a:pt x="39" y="281"/>
                      <a:pt x="39" y="281"/>
                      <a:pt x="39" y="281"/>
                    </a:cubicBezTo>
                    <a:cubicBezTo>
                      <a:pt x="39" y="291"/>
                      <a:pt x="30" y="300"/>
                      <a:pt x="20" y="3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1"/>
              <p:cNvSpPr/>
              <p:nvPr/>
            </p:nvSpPr>
            <p:spPr>
              <a:xfrm>
                <a:off x="3794126" y="5110163"/>
                <a:ext cx="147638" cy="76200"/>
              </a:xfrm>
              <a:custGeom>
                <a:avLst/>
                <a:gdLst/>
                <a:ahLst/>
                <a:cxnLst/>
                <a:rect l="l" t="t" r="r" b="b"/>
                <a:pathLst>
                  <a:path w="93" h="48" extrusionOk="0">
                    <a:moveTo>
                      <a:pt x="0" y="0"/>
                    </a:moveTo>
                    <a:lnTo>
                      <a:pt x="93" y="0"/>
                    </a:lnTo>
                    <a:lnTo>
                      <a:pt x="0" y="48"/>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1"/>
              <p:cNvSpPr/>
              <p:nvPr/>
            </p:nvSpPr>
            <p:spPr>
              <a:xfrm>
                <a:off x="3602038" y="4591051"/>
                <a:ext cx="531900" cy="5319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1"/>
              <p:cNvSpPr/>
              <p:nvPr/>
            </p:nvSpPr>
            <p:spPr>
              <a:xfrm>
                <a:off x="3711575" y="4752975"/>
                <a:ext cx="312738" cy="206375"/>
              </a:xfrm>
              <a:custGeom>
                <a:avLst/>
                <a:gdLst/>
                <a:ahLst/>
                <a:cxnLst/>
                <a:rect l="l" t="t" r="r" b="b"/>
                <a:pathLst>
                  <a:path w="83" h="55" extrusionOk="0">
                    <a:moveTo>
                      <a:pt x="25" y="0"/>
                    </a:moveTo>
                    <a:cubicBezTo>
                      <a:pt x="38" y="0"/>
                      <a:pt x="42" y="10"/>
                      <a:pt x="42" y="10"/>
                    </a:cubicBezTo>
                    <a:cubicBezTo>
                      <a:pt x="42" y="10"/>
                      <a:pt x="45" y="0"/>
                      <a:pt x="58" y="0"/>
                    </a:cubicBezTo>
                    <a:cubicBezTo>
                      <a:pt x="70" y="0"/>
                      <a:pt x="83" y="20"/>
                      <a:pt x="44" y="54"/>
                    </a:cubicBezTo>
                    <a:cubicBezTo>
                      <a:pt x="42" y="55"/>
                      <a:pt x="41" y="55"/>
                      <a:pt x="40" y="54"/>
                    </a:cubicBezTo>
                    <a:cubicBezTo>
                      <a:pt x="0" y="20"/>
                      <a:pt x="13" y="0"/>
                      <a:pt x="2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1"/>
              <p:cNvSpPr/>
              <p:nvPr/>
            </p:nvSpPr>
            <p:spPr>
              <a:xfrm>
                <a:off x="3478213" y="5145088"/>
                <a:ext cx="779463" cy="877887"/>
              </a:xfrm>
              <a:custGeom>
                <a:avLst/>
                <a:gdLst/>
                <a:ahLst/>
                <a:cxnLst/>
                <a:rect l="l" t="t" r="r" b="b"/>
                <a:pathLst>
                  <a:path w="207" h="233" extrusionOk="0">
                    <a:moveTo>
                      <a:pt x="194" y="26"/>
                    </a:moveTo>
                    <a:cubicBezTo>
                      <a:pt x="162" y="3"/>
                      <a:pt x="162" y="3"/>
                      <a:pt x="162" y="3"/>
                    </a:cubicBezTo>
                    <a:cubicBezTo>
                      <a:pt x="158" y="0"/>
                      <a:pt x="154" y="1"/>
                      <a:pt x="151" y="5"/>
                    </a:cubicBezTo>
                    <a:cubicBezTo>
                      <a:pt x="149" y="8"/>
                      <a:pt x="150" y="13"/>
                      <a:pt x="153" y="15"/>
                    </a:cubicBezTo>
                    <a:cubicBezTo>
                      <a:pt x="185" y="38"/>
                      <a:pt x="185" y="38"/>
                      <a:pt x="185" y="38"/>
                    </a:cubicBezTo>
                    <a:cubicBezTo>
                      <a:pt x="190" y="41"/>
                      <a:pt x="192" y="45"/>
                      <a:pt x="191" y="49"/>
                    </a:cubicBezTo>
                    <a:cubicBezTo>
                      <a:pt x="190" y="54"/>
                      <a:pt x="185" y="58"/>
                      <a:pt x="179" y="60"/>
                    </a:cubicBezTo>
                    <a:cubicBezTo>
                      <a:pt x="104" y="81"/>
                      <a:pt x="104" y="81"/>
                      <a:pt x="104" y="81"/>
                    </a:cubicBezTo>
                    <a:cubicBezTo>
                      <a:pt x="84" y="87"/>
                      <a:pt x="84" y="87"/>
                      <a:pt x="84" y="87"/>
                    </a:cubicBezTo>
                    <a:cubicBezTo>
                      <a:pt x="84" y="76"/>
                      <a:pt x="84" y="76"/>
                      <a:pt x="84" y="76"/>
                    </a:cubicBezTo>
                    <a:cubicBezTo>
                      <a:pt x="28" y="60"/>
                      <a:pt x="28" y="60"/>
                      <a:pt x="28" y="60"/>
                    </a:cubicBezTo>
                    <a:cubicBezTo>
                      <a:pt x="22" y="58"/>
                      <a:pt x="17" y="54"/>
                      <a:pt x="17" y="49"/>
                    </a:cubicBezTo>
                    <a:cubicBezTo>
                      <a:pt x="16" y="45"/>
                      <a:pt x="18" y="41"/>
                      <a:pt x="22" y="38"/>
                    </a:cubicBezTo>
                    <a:cubicBezTo>
                      <a:pt x="54" y="15"/>
                      <a:pt x="54" y="15"/>
                      <a:pt x="54" y="15"/>
                    </a:cubicBezTo>
                    <a:cubicBezTo>
                      <a:pt x="58" y="13"/>
                      <a:pt x="59" y="8"/>
                      <a:pt x="56" y="5"/>
                    </a:cubicBezTo>
                    <a:cubicBezTo>
                      <a:pt x="54" y="1"/>
                      <a:pt x="49" y="0"/>
                      <a:pt x="46" y="3"/>
                    </a:cubicBezTo>
                    <a:cubicBezTo>
                      <a:pt x="13" y="26"/>
                      <a:pt x="13" y="26"/>
                      <a:pt x="13" y="26"/>
                    </a:cubicBezTo>
                    <a:cubicBezTo>
                      <a:pt x="4" y="32"/>
                      <a:pt x="0" y="42"/>
                      <a:pt x="2" y="52"/>
                    </a:cubicBezTo>
                    <a:cubicBezTo>
                      <a:pt x="3" y="62"/>
                      <a:pt x="12" y="71"/>
                      <a:pt x="24" y="74"/>
                    </a:cubicBezTo>
                    <a:cubicBezTo>
                      <a:pt x="76" y="89"/>
                      <a:pt x="76" y="89"/>
                      <a:pt x="76" y="89"/>
                    </a:cubicBezTo>
                    <a:cubicBezTo>
                      <a:pt x="57" y="94"/>
                      <a:pt x="57" y="94"/>
                      <a:pt x="57" y="94"/>
                    </a:cubicBezTo>
                    <a:cubicBezTo>
                      <a:pt x="44" y="98"/>
                      <a:pt x="35" y="108"/>
                      <a:pt x="35" y="119"/>
                    </a:cubicBezTo>
                    <a:cubicBezTo>
                      <a:pt x="34" y="130"/>
                      <a:pt x="40" y="140"/>
                      <a:pt x="52" y="146"/>
                    </a:cubicBezTo>
                    <a:cubicBezTo>
                      <a:pt x="84" y="161"/>
                      <a:pt x="84" y="161"/>
                      <a:pt x="84" y="161"/>
                    </a:cubicBezTo>
                    <a:cubicBezTo>
                      <a:pt x="84" y="144"/>
                      <a:pt x="84" y="144"/>
                      <a:pt x="84" y="144"/>
                    </a:cubicBezTo>
                    <a:cubicBezTo>
                      <a:pt x="58" y="132"/>
                      <a:pt x="58" y="132"/>
                      <a:pt x="58" y="132"/>
                    </a:cubicBezTo>
                    <a:cubicBezTo>
                      <a:pt x="52" y="129"/>
                      <a:pt x="49" y="125"/>
                      <a:pt x="50" y="120"/>
                    </a:cubicBezTo>
                    <a:cubicBezTo>
                      <a:pt x="50" y="115"/>
                      <a:pt x="55" y="111"/>
                      <a:pt x="62" y="109"/>
                    </a:cubicBezTo>
                    <a:cubicBezTo>
                      <a:pt x="104" y="97"/>
                      <a:pt x="104" y="97"/>
                      <a:pt x="104" y="97"/>
                    </a:cubicBezTo>
                    <a:cubicBezTo>
                      <a:pt x="123" y="91"/>
                      <a:pt x="123" y="91"/>
                      <a:pt x="123" y="91"/>
                    </a:cubicBezTo>
                    <a:cubicBezTo>
                      <a:pt x="123" y="102"/>
                      <a:pt x="123" y="102"/>
                      <a:pt x="123" y="102"/>
                    </a:cubicBezTo>
                    <a:cubicBezTo>
                      <a:pt x="146" y="109"/>
                      <a:pt x="146" y="109"/>
                      <a:pt x="146" y="109"/>
                    </a:cubicBezTo>
                    <a:cubicBezTo>
                      <a:pt x="153" y="111"/>
                      <a:pt x="157" y="115"/>
                      <a:pt x="158" y="120"/>
                    </a:cubicBezTo>
                    <a:cubicBezTo>
                      <a:pt x="158" y="125"/>
                      <a:pt x="155" y="129"/>
                      <a:pt x="149" y="132"/>
                    </a:cubicBezTo>
                    <a:cubicBezTo>
                      <a:pt x="104" y="153"/>
                      <a:pt x="104" y="153"/>
                      <a:pt x="104" y="153"/>
                    </a:cubicBezTo>
                    <a:cubicBezTo>
                      <a:pt x="86" y="161"/>
                      <a:pt x="86" y="161"/>
                      <a:pt x="86" y="161"/>
                    </a:cubicBezTo>
                    <a:cubicBezTo>
                      <a:pt x="84" y="162"/>
                      <a:pt x="84" y="162"/>
                      <a:pt x="84" y="162"/>
                    </a:cubicBezTo>
                    <a:cubicBezTo>
                      <a:pt x="67" y="170"/>
                      <a:pt x="67" y="170"/>
                      <a:pt x="67" y="170"/>
                    </a:cubicBezTo>
                    <a:cubicBezTo>
                      <a:pt x="58" y="174"/>
                      <a:pt x="52" y="181"/>
                      <a:pt x="50" y="189"/>
                    </a:cubicBezTo>
                    <a:cubicBezTo>
                      <a:pt x="49" y="197"/>
                      <a:pt x="51" y="204"/>
                      <a:pt x="56" y="211"/>
                    </a:cubicBezTo>
                    <a:cubicBezTo>
                      <a:pt x="62" y="218"/>
                      <a:pt x="62" y="218"/>
                      <a:pt x="62" y="218"/>
                    </a:cubicBezTo>
                    <a:cubicBezTo>
                      <a:pt x="65" y="222"/>
                      <a:pt x="70" y="226"/>
                      <a:pt x="76" y="229"/>
                    </a:cubicBezTo>
                    <a:cubicBezTo>
                      <a:pt x="79" y="230"/>
                      <a:pt x="81" y="232"/>
                      <a:pt x="84" y="233"/>
                    </a:cubicBezTo>
                    <a:cubicBezTo>
                      <a:pt x="84" y="216"/>
                      <a:pt x="84" y="216"/>
                      <a:pt x="84" y="216"/>
                    </a:cubicBezTo>
                    <a:cubicBezTo>
                      <a:pt x="81" y="215"/>
                      <a:pt x="78" y="213"/>
                      <a:pt x="76" y="211"/>
                    </a:cubicBezTo>
                    <a:cubicBezTo>
                      <a:pt x="75" y="210"/>
                      <a:pt x="74" y="209"/>
                      <a:pt x="73" y="208"/>
                    </a:cubicBezTo>
                    <a:cubicBezTo>
                      <a:pt x="67" y="201"/>
                      <a:pt x="67" y="201"/>
                      <a:pt x="67" y="201"/>
                    </a:cubicBezTo>
                    <a:cubicBezTo>
                      <a:pt x="65" y="198"/>
                      <a:pt x="64" y="195"/>
                      <a:pt x="65" y="193"/>
                    </a:cubicBezTo>
                    <a:cubicBezTo>
                      <a:pt x="66" y="189"/>
                      <a:pt x="69" y="186"/>
                      <a:pt x="74" y="183"/>
                    </a:cubicBezTo>
                    <a:cubicBezTo>
                      <a:pt x="104" y="170"/>
                      <a:pt x="104" y="170"/>
                      <a:pt x="104" y="170"/>
                    </a:cubicBezTo>
                    <a:cubicBezTo>
                      <a:pt x="122" y="161"/>
                      <a:pt x="122" y="161"/>
                      <a:pt x="122" y="161"/>
                    </a:cubicBezTo>
                    <a:cubicBezTo>
                      <a:pt x="123" y="161"/>
                      <a:pt x="123" y="161"/>
                      <a:pt x="123" y="161"/>
                    </a:cubicBezTo>
                    <a:cubicBezTo>
                      <a:pt x="155" y="146"/>
                      <a:pt x="155" y="146"/>
                      <a:pt x="155" y="146"/>
                    </a:cubicBezTo>
                    <a:cubicBezTo>
                      <a:pt x="167" y="140"/>
                      <a:pt x="174" y="130"/>
                      <a:pt x="173" y="119"/>
                    </a:cubicBezTo>
                    <a:cubicBezTo>
                      <a:pt x="172" y="108"/>
                      <a:pt x="163" y="98"/>
                      <a:pt x="150" y="94"/>
                    </a:cubicBezTo>
                    <a:cubicBezTo>
                      <a:pt x="131" y="89"/>
                      <a:pt x="131" y="89"/>
                      <a:pt x="131" y="89"/>
                    </a:cubicBezTo>
                    <a:cubicBezTo>
                      <a:pt x="183" y="74"/>
                      <a:pt x="183" y="74"/>
                      <a:pt x="183" y="74"/>
                    </a:cubicBezTo>
                    <a:cubicBezTo>
                      <a:pt x="195" y="71"/>
                      <a:pt x="204" y="62"/>
                      <a:pt x="206" y="52"/>
                    </a:cubicBezTo>
                    <a:cubicBezTo>
                      <a:pt x="207" y="42"/>
                      <a:pt x="203" y="32"/>
                      <a:pt x="194" y="26"/>
                    </a:cubicBezTo>
                    <a:close/>
                    <a:moveTo>
                      <a:pt x="140" y="170"/>
                    </a:moveTo>
                    <a:cubicBezTo>
                      <a:pt x="123" y="162"/>
                      <a:pt x="123" y="162"/>
                      <a:pt x="123" y="162"/>
                    </a:cubicBezTo>
                    <a:cubicBezTo>
                      <a:pt x="123" y="179"/>
                      <a:pt x="123" y="179"/>
                      <a:pt x="123" y="179"/>
                    </a:cubicBezTo>
                    <a:cubicBezTo>
                      <a:pt x="134" y="183"/>
                      <a:pt x="134" y="183"/>
                      <a:pt x="134" y="183"/>
                    </a:cubicBezTo>
                    <a:cubicBezTo>
                      <a:pt x="138" y="186"/>
                      <a:pt x="141" y="189"/>
                      <a:pt x="142" y="193"/>
                    </a:cubicBezTo>
                    <a:cubicBezTo>
                      <a:pt x="143" y="195"/>
                      <a:pt x="142" y="198"/>
                      <a:pt x="140" y="201"/>
                    </a:cubicBezTo>
                    <a:cubicBezTo>
                      <a:pt x="134" y="208"/>
                      <a:pt x="134" y="208"/>
                      <a:pt x="134" y="208"/>
                    </a:cubicBezTo>
                    <a:cubicBezTo>
                      <a:pt x="133" y="209"/>
                      <a:pt x="132" y="210"/>
                      <a:pt x="131" y="211"/>
                    </a:cubicBezTo>
                    <a:cubicBezTo>
                      <a:pt x="129" y="213"/>
                      <a:pt x="126" y="215"/>
                      <a:pt x="123" y="216"/>
                    </a:cubicBezTo>
                    <a:cubicBezTo>
                      <a:pt x="123" y="233"/>
                      <a:pt x="123" y="233"/>
                      <a:pt x="123" y="233"/>
                    </a:cubicBezTo>
                    <a:cubicBezTo>
                      <a:pt x="126" y="232"/>
                      <a:pt x="129" y="230"/>
                      <a:pt x="131" y="229"/>
                    </a:cubicBezTo>
                    <a:cubicBezTo>
                      <a:pt x="137" y="226"/>
                      <a:pt x="142" y="222"/>
                      <a:pt x="146" y="218"/>
                    </a:cubicBezTo>
                    <a:cubicBezTo>
                      <a:pt x="152" y="211"/>
                      <a:pt x="152" y="211"/>
                      <a:pt x="152" y="211"/>
                    </a:cubicBezTo>
                    <a:cubicBezTo>
                      <a:pt x="157" y="204"/>
                      <a:pt x="159" y="197"/>
                      <a:pt x="157" y="189"/>
                    </a:cubicBezTo>
                    <a:cubicBezTo>
                      <a:pt x="155" y="181"/>
                      <a:pt x="149" y="174"/>
                      <a:pt x="140" y="17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1"/>
              <p:cNvSpPr/>
              <p:nvPr/>
            </p:nvSpPr>
            <p:spPr>
              <a:xfrm>
                <a:off x="3763963" y="5419726"/>
                <a:ext cx="30163" cy="60325"/>
              </a:xfrm>
              <a:custGeom>
                <a:avLst/>
                <a:gdLst/>
                <a:ahLst/>
                <a:cxnLst/>
                <a:rect l="l" t="t" r="r" b="b"/>
                <a:pathLst>
                  <a:path w="19" h="38" extrusionOk="0">
                    <a:moveTo>
                      <a:pt x="19" y="33"/>
                    </a:moveTo>
                    <a:lnTo>
                      <a:pt x="0" y="38"/>
                    </a:lnTo>
                    <a:lnTo>
                      <a:pt x="0" y="0"/>
                    </a:lnTo>
                    <a:lnTo>
                      <a:pt x="19" y="7"/>
                    </a:lnTo>
                    <a:lnTo>
                      <a:pt x="19" y="3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1"/>
              <p:cNvSpPr/>
              <p:nvPr/>
            </p:nvSpPr>
            <p:spPr>
              <a:xfrm>
                <a:off x="3941763" y="5480051"/>
                <a:ext cx="30163" cy="60325"/>
              </a:xfrm>
              <a:custGeom>
                <a:avLst/>
                <a:gdLst/>
                <a:ahLst/>
                <a:cxnLst/>
                <a:rect l="l" t="t" r="r" b="b"/>
                <a:pathLst>
                  <a:path w="19" h="38" extrusionOk="0">
                    <a:moveTo>
                      <a:pt x="0" y="5"/>
                    </a:moveTo>
                    <a:lnTo>
                      <a:pt x="19" y="0"/>
                    </a:lnTo>
                    <a:lnTo>
                      <a:pt x="19" y="38"/>
                    </a:lnTo>
                    <a:lnTo>
                      <a:pt x="0" y="31"/>
                    </a:lnTo>
                    <a:lnTo>
                      <a:pt x="0" y="5"/>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1"/>
              <p:cNvSpPr/>
              <p:nvPr/>
            </p:nvSpPr>
            <p:spPr>
              <a:xfrm>
                <a:off x="3763963" y="5672138"/>
                <a:ext cx="30163" cy="79375"/>
              </a:xfrm>
              <a:custGeom>
                <a:avLst/>
                <a:gdLst/>
                <a:ahLst/>
                <a:cxnLst/>
                <a:rect l="l" t="t" r="r" b="b"/>
                <a:pathLst>
                  <a:path w="19" h="50" extrusionOk="0">
                    <a:moveTo>
                      <a:pt x="19" y="50"/>
                    </a:moveTo>
                    <a:lnTo>
                      <a:pt x="19" y="10"/>
                    </a:lnTo>
                    <a:lnTo>
                      <a:pt x="0" y="0"/>
                    </a:lnTo>
                    <a:lnTo>
                      <a:pt x="0" y="41"/>
                    </a:lnTo>
                    <a:lnTo>
                      <a:pt x="19" y="5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1"/>
              <p:cNvSpPr/>
              <p:nvPr/>
            </p:nvSpPr>
            <p:spPr>
              <a:xfrm>
                <a:off x="3941763" y="5756276"/>
                <a:ext cx="30163" cy="74613"/>
              </a:xfrm>
              <a:custGeom>
                <a:avLst/>
                <a:gdLst/>
                <a:ahLst/>
                <a:cxnLst/>
                <a:rect l="l" t="t" r="r" b="b"/>
                <a:pathLst>
                  <a:path w="19" h="47" extrusionOk="0">
                    <a:moveTo>
                      <a:pt x="0" y="0"/>
                    </a:moveTo>
                    <a:lnTo>
                      <a:pt x="0" y="40"/>
                    </a:lnTo>
                    <a:lnTo>
                      <a:pt x="19" y="47"/>
                    </a:lnTo>
                    <a:lnTo>
                      <a:pt x="19" y="9"/>
                    </a:lnTo>
                    <a:lnTo>
                      <a:pt x="0"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43" name="Google Shape;1743;p71"/>
          <p:cNvGrpSpPr/>
          <p:nvPr/>
        </p:nvGrpSpPr>
        <p:grpSpPr>
          <a:xfrm>
            <a:off x="6812477" y="3378182"/>
            <a:ext cx="593845" cy="593845"/>
            <a:chOff x="6812477" y="3378182"/>
            <a:chExt cx="593845" cy="593845"/>
          </a:xfrm>
        </p:grpSpPr>
        <p:sp>
          <p:nvSpPr>
            <p:cNvPr id="1744" name="Google Shape;1744;p71"/>
            <p:cNvSpPr/>
            <p:nvPr/>
          </p:nvSpPr>
          <p:spPr>
            <a:xfrm>
              <a:off x="6812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5" name="Google Shape;1745;p71"/>
            <p:cNvGrpSpPr/>
            <p:nvPr/>
          </p:nvGrpSpPr>
          <p:grpSpPr>
            <a:xfrm>
              <a:off x="6879288" y="3491157"/>
              <a:ext cx="460235" cy="367883"/>
              <a:chOff x="5434013" y="5103813"/>
              <a:chExt cx="1108200" cy="885825"/>
            </a:xfrm>
          </p:grpSpPr>
          <p:sp>
            <p:nvSpPr>
              <p:cNvPr id="1746" name="Google Shape;1746;p71"/>
              <p:cNvSpPr/>
              <p:nvPr/>
            </p:nvSpPr>
            <p:spPr>
              <a:xfrm>
                <a:off x="5576888" y="5861050"/>
                <a:ext cx="822325" cy="128587"/>
              </a:xfrm>
              <a:custGeom>
                <a:avLst/>
                <a:gdLst/>
                <a:ahLst/>
                <a:cxnLst/>
                <a:rect l="l" t="t" r="r" b="b"/>
                <a:pathLst>
                  <a:path w="218" h="34" extrusionOk="0">
                    <a:moveTo>
                      <a:pt x="201" y="34"/>
                    </a:moveTo>
                    <a:cubicBezTo>
                      <a:pt x="16" y="34"/>
                      <a:pt x="16" y="34"/>
                      <a:pt x="16" y="34"/>
                    </a:cubicBezTo>
                    <a:cubicBezTo>
                      <a:pt x="7" y="34"/>
                      <a:pt x="0" y="26"/>
                      <a:pt x="0" y="17"/>
                    </a:cubicBezTo>
                    <a:cubicBezTo>
                      <a:pt x="0" y="8"/>
                      <a:pt x="7" y="0"/>
                      <a:pt x="16" y="0"/>
                    </a:cubicBezTo>
                    <a:cubicBezTo>
                      <a:pt x="201" y="0"/>
                      <a:pt x="201" y="0"/>
                      <a:pt x="201" y="0"/>
                    </a:cubicBezTo>
                    <a:cubicBezTo>
                      <a:pt x="211" y="0"/>
                      <a:pt x="218" y="8"/>
                      <a:pt x="218" y="17"/>
                    </a:cubicBezTo>
                    <a:cubicBezTo>
                      <a:pt x="218" y="26"/>
                      <a:pt x="211" y="34"/>
                      <a:pt x="20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1"/>
              <p:cNvSpPr/>
              <p:nvPr/>
            </p:nvSpPr>
            <p:spPr>
              <a:xfrm>
                <a:off x="5434013" y="5103813"/>
                <a:ext cx="1108075" cy="757237"/>
              </a:xfrm>
              <a:custGeom>
                <a:avLst/>
                <a:gdLst/>
                <a:ahLst/>
                <a:cxnLst/>
                <a:rect l="l" t="t" r="r" b="b"/>
                <a:pathLst>
                  <a:path w="294" h="201" extrusionOk="0">
                    <a:moveTo>
                      <a:pt x="280" y="2"/>
                    </a:moveTo>
                    <a:cubicBezTo>
                      <a:pt x="288" y="5"/>
                      <a:pt x="294" y="13"/>
                      <a:pt x="294" y="23"/>
                    </a:cubicBezTo>
                    <a:cubicBezTo>
                      <a:pt x="294" y="126"/>
                      <a:pt x="294" y="126"/>
                      <a:pt x="294" y="126"/>
                    </a:cubicBezTo>
                    <a:cubicBezTo>
                      <a:pt x="294" y="168"/>
                      <a:pt x="261" y="201"/>
                      <a:pt x="219" y="201"/>
                    </a:cubicBezTo>
                    <a:cubicBezTo>
                      <a:pt x="75" y="201"/>
                      <a:pt x="75" y="201"/>
                      <a:pt x="75" y="201"/>
                    </a:cubicBezTo>
                    <a:cubicBezTo>
                      <a:pt x="33" y="201"/>
                      <a:pt x="0" y="168"/>
                      <a:pt x="0" y="126"/>
                    </a:cubicBezTo>
                    <a:cubicBezTo>
                      <a:pt x="0" y="23"/>
                      <a:pt x="0" y="23"/>
                      <a:pt x="0" y="23"/>
                    </a:cubicBezTo>
                    <a:cubicBezTo>
                      <a:pt x="0" y="10"/>
                      <a:pt x="10" y="0"/>
                      <a:pt x="23" y="0"/>
                    </a:cubicBezTo>
                    <a:cubicBezTo>
                      <a:pt x="174" y="0"/>
                      <a:pt x="174" y="0"/>
                      <a:pt x="174"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1"/>
              <p:cNvSpPr/>
              <p:nvPr/>
            </p:nvSpPr>
            <p:spPr>
              <a:xfrm>
                <a:off x="5434013" y="5103813"/>
                <a:ext cx="1108200" cy="139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1"/>
              <p:cNvSpPr/>
              <p:nvPr/>
            </p:nvSpPr>
            <p:spPr>
              <a:xfrm>
                <a:off x="5826126" y="5340351"/>
                <a:ext cx="323850" cy="320675"/>
              </a:xfrm>
              <a:custGeom>
                <a:avLst/>
                <a:gdLst/>
                <a:ahLst/>
                <a:cxnLst/>
                <a:rect l="l" t="t" r="r" b="b"/>
                <a:pathLst>
                  <a:path w="204" h="202" extrusionOk="0">
                    <a:moveTo>
                      <a:pt x="204" y="53"/>
                    </a:moveTo>
                    <a:lnTo>
                      <a:pt x="150" y="53"/>
                    </a:lnTo>
                    <a:lnTo>
                      <a:pt x="150" y="0"/>
                    </a:lnTo>
                    <a:lnTo>
                      <a:pt x="55" y="0"/>
                    </a:lnTo>
                    <a:lnTo>
                      <a:pt x="55" y="53"/>
                    </a:lnTo>
                    <a:lnTo>
                      <a:pt x="0" y="53"/>
                    </a:lnTo>
                    <a:lnTo>
                      <a:pt x="0" y="150"/>
                    </a:lnTo>
                    <a:lnTo>
                      <a:pt x="55" y="150"/>
                    </a:lnTo>
                    <a:lnTo>
                      <a:pt x="55" y="202"/>
                    </a:lnTo>
                    <a:lnTo>
                      <a:pt x="150" y="202"/>
                    </a:lnTo>
                    <a:lnTo>
                      <a:pt x="150" y="150"/>
                    </a:lnTo>
                    <a:lnTo>
                      <a:pt x="204" y="150"/>
                    </a:lnTo>
                    <a:lnTo>
                      <a:pt x="204" y="5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0" name="Google Shape;1750;p71"/>
          <p:cNvGrpSpPr/>
          <p:nvPr/>
        </p:nvGrpSpPr>
        <p:grpSpPr>
          <a:xfrm>
            <a:off x="7658277" y="3378182"/>
            <a:ext cx="593845" cy="593845"/>
            <a:chOff x="7658277" y="3378182"/>
            <a:chExt cx="593845" cy="593845"/>
          </a:xfrm>
        </p:grpSpPr>
        <p:sp>
          <p:nvSpPr>
            <p:cNvPr id="1751" name="Google Shape;1751;p71"/>
            <p:cNvSpPr/>
            <p:nvPr/>
          </p:nvSpPr>
          <p:spPr>
            <a:xfrm>
              <a:off x="7658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2" name="Google Shape;1752;p71"/>
            <p:cNvGrpSpPr/>
            <p:nvPr/>
          </p:nvGrpSpPr>
          <p:grpSpPr>
            <a:xfrm>
              <a:off x="7723410" y="3507081"/>
              <a:ext cx="463588" cy="336034"/>
              <a:chOff x="7556501" y="5035551"/>
              <a:chExt cx="1373187" cy="995363"/>
            </a:xfrm>
          </p:grpSpPr>
          <p:sp>
            <p:nvSpPr>
              <p:cNvPr id="1753" name="Google Shape;1753;p71"/>
              <p:cNvSpPr/>
              <p:nvPr/>
            </p:nvSpPr>
            <p:spPr>
              <a:xfrm>
                <a:off x="7888288" y="5597526"/>
                <a:ext cx="1041400" cy="433388"/>
              </a:xfrm>
              <a:custGeom>
                <a:avLst/>
                <a:gdLst/>
                <a:ahLst/>
                <a:cxnLst/>
                <a:rect l="l" t="t" r="r" b="b"/>
                <a:pathLst>
                  <a:path w="276" h="115" extrusionOk="0">
                    <a:moveTo>
                      <a:pt x="276" y="58"/>
                    </a:moveTo>
                    <a:cubicBezTo>
                      <a:pt x="276" y="74"/>
                      <a:pt x="269" y="88"/>
                      <a:pt x="259" y="98"/>
                    </a:cubicBezTo>
                    <a:cubicBezTo>
                      <a:pt x="249" y="109"/>
                      <a:pt x="234" y="115"/>
                      <a:pt x="218" y="115"/>
                    </a:cubicBezTo>
                    <a:cubicBezTo>
                      <a:pt x="57" y="115"/>
                      <a:pt x="57" y="115"/>
                      <a:pt x="57" y="115"/>
                    </a:cubicBezTo>
                    <a:cubicBezTo>
                      <a:pt x="26" y="115"/>
                      <a:pt x="0" y="89"/>
                      <a:pt x="0" y="58"/>
                    </a:cubicBezTo>
                    <a:cubicBezTo>
                      <a:pt x="0" y="49"/>
                      <a:pt x="2" y="40"/>
                      <a:pt x="6" y="32"/>
                    </a:cubicBezTo>
                    <a:cubicBezTo>
                      <a:pt x="9" y="27"/>
                      <a:pt x="12" y="22"/>
                      <a:pt x="17" y="17"/>
                    </a:cubicBezTo>
                    <a:cubicBezTo>
                      <a:pt x="27" y="7"/>
                      <a:pt x="41" y="0"/>
                      <a:pt x="57" y="0"/>
                    </a:cubicBezTo>
                    <a:cubicBezTo>
                      <a:pt x="218" y="0"/>
                      <a:pt x="218" y="0"/>
                      <a:pt x="218" y="0"/>
                    </a:cubicBezTo>
                    <a:cubicBezTo>
                      <a:pt x="250" y="0"/>
                      <a:pt x="276" y="26"/>
                      <a:pt x="276" y="5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1"/>
              <p:cNvSpPr/>
              <p:nvPr/>
            </p:nvSpPr>
            <p:spPr>
              <a:xfrm>
                <a:off x="8408988" y="5597526"/>
                <a:ext cx="520700" cy="433388"/>
              </a:xfrm>
              <a:custGeom>
                <a:avLst/>
                <a:gdLst/>
                <a:ahLst/>
                <a:cxnLst/>
                <a:rect l="l" t="t" r="r" b="b"/>
                <a:pathLst>
                  <a:path w="138" h="115" extrusionOk="0">
                    <a:moveTo>
                      <a:pt x="138" y="58"/>
                    </a:moveTo>
                    <a:cubicBezTo>
                      <a:pt x="138" y="74"/>
                      <a:pt x="131" y="88"/>
                      <a:pt x="121" y="98"/>
                    </a:cubicBezTo>
                    <a:cubicBezTo>
                      <a:pt x="111" y="109"/>
                      <a:pt x="96" y="115"/>
                      <a:pt x="80" y="115"/>
                    </a:cubicBezTo>
                    <a:cubicBezTo>
                      <a:pt x="0" y="115"/>
                      <a:pt x="0" y="115"/>
                      <a:pt x="0" y="115"/>
                    </a:cubicBezTo>
                    <a:cubicBezTo>
                      <a:pt x="0" y="0"/>
                      <a:pt x="0" y="0"/>
                      <a:pt x="0" y="0"/>
                    </a:cubicBezTo>
                    <a:cubicBezTo>
                      <a:pt x="80" y="0"/>
                      <a:pt x="80" y="0"/>
                      <a:pt x="80" y="0"/>
                    </a:cubicBezTo>
                    <a:cubicBezTo>
                      <a:pt x="112" y="0"/>
                      <a:pt x="138" y="26"/>
                      <a:pt x="138"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1"/>
              <p:cNvSpPr/>
              <p:nvPr/>
            </p:nvSpPr>
            <p:spPr>
              <a:xfrm>
                <a:off x="7556501" y="5035551"/>
                <a:ext cx="1041400" cy="433388"/>
              </a:xfrm>
              <a:custGeom>
                <a:avLst/>
                <a:gdLst/>
                <a:ahLst/>
                <a:cxnLst/>
                <a:rect l="l" t="t" r="r" b="b"/>
                <a:pathLst>
                  <a:path w="276" h="115" extrusionOk="0">
                    <a:moveTo>
                      <a:pt x="276" y="57"/>
                    </a:moveTo>
                    <a:cubicBezTo>
                      <a:pt x="276" y="73"/>
                      <a:pt x="270" y="88"/>
                      <a:pt x="260" y="98"/>
                    </a:cubicBezTo>
                    <a:cubicBezTo>
                      <a:pt x="249" y="108"/>
                      <a:pt x="235" y="115"/>
                      <a:pt x="219" y="115"/>
                    </a:cubicBezTo>
                    <a:cubicBezTo>
                      <a:pt x="58" y="115"/>
                      <a:pt x="58" y="115"/>
                      <a:pt x="58" y="115"/>
                    </a:cubicBezTo>
                    <a:cubicBezTo>
                      <a:pt x="26" y="115"/>
                      <a:pt x="0" y="89"/>
                      <a:pt x="0" y="57"/>
                    </a:cubicBezTo>
                    <a:cubicBezTo>
                      <a:pt x="0" y="42"/>
                      <a:pt x="7" y="27"/>
                      <a:pt x="17" y="17"/>
                    </a:cubicBezTo>
                    <a:cubicBezTo>
                      <a:pt x="28" y="6"/>
                      <a:pt x="42" y="0"/>
                      <a:pt x="58" y="0"/>
                    </a:cubicBezTo>
                    <a:cubicBezTo>
                      <a:pt x="219" y="0"/>
                      <a:pt x="219" y="0"/>
                      <a:pt x="219" y="0"/>
                    </a:cubicBezTo>
                    <a:cubicBezTo>
                      <a:pt x="251" y="0"/>
                      <a:pt x="276" y="26"/>
                      <a:pt x="276" y="5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1"/>
              <p:cNvSpPr/>
              <p:nvPr/>
            </p:nvSpPr>
            <p:spPr>
              <a:xfrm>
                <a:off x="7556501" y="5035551"/>
                <a:ext cx="520700" cy="433388"/>
              </a:xfrm>
              <a:custGeom>
                <a:avLst/>
                <a:gdLst/>
                <a:ahLst/>
                <a:cxnLst/>
                <a:rect l="l" t="t" r="r" b="b"/>
                <a:pathLst>
                  <a:path w="138" h="115" extrusionOk="0">
                    <a:moveTo>
                      <a:pt x="138" y="0"/>
                    </a:moveTo>
                    <a:cubicBezTo>
                      <a:pt x="138" y="115"/>
                      <a:pt x="138" y="115"/>
                      <a:pt x="138" y="115"/>
                    </a:cubicBezTo>
                    <a:cubicBezTo>
                      <a:pt x="58" y="115"/>
                      <a:pt x="58" y="115"/>
                      <a:pt x="58" y="115"/>
                    </a:cubicBezTo>
                    <a:cubicBezTo>
                      <a:pt x="26" y="115"/>
                      <a:pt x="0" y="89"/>
                      <a:pt x="0" y="57"/>
                    </a:cubicBezTo>
                    <a:cubicBezTo>
                      <a:pt x="0" y="42"/>
                      <a:pt x="7" y="27"/>
                      <a:pt x="17" y="17"/>
                    </a:cubicBezTo>
                    <a:cubicBezTo>
                      <a:pt x="28" y="6"/>
                      <a:pt x="42" y="0"/>
                      <a:pt x="58" y="0"/>
                    </a:cubicBezTo>
                    <a:lnTo>
                      <a:pt x="1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62" name="Google Shape;1762;p72"/>
          <p:cNvSpPr txBox="1">
            <a:spLocks noGrp="1"/>
          </p:cNvSpPr>
          <p:nvPr>
            <p:ph type="body" idx="4294967295"/>
          </p:nvPr>
        </p:nvSpPr>
        <p:spPr>
          <a:xfrm>
            <a:off x="720000" y="1158675"/>
            <a:ext cx="7704000" cy="4497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a:t>Did you like the resources in this template? Get them on these websites:</a:t>
            </a:r>
            <a:endParaRPr/>
          </a:p>
        </p:txBody>
      </p:sp>
      <p:sp>
        <p:nvSpPr>
          <p:cNvPr id="1763" name="Google Shape;1763;p72"/>
          <p:cNvSpPr txBox="1">
            <a:spLocks noGrp="1"/>
          </p:cNvSpPr>
          <p:nvPr>
            <p:ph type="body" idx="4294967295"/>
          </p:nvPr>
        </p:nvSpPr>
        <p:spPr>
          <a:xfrm>
            <a:off x="463997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Photos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3"/>
              </a:rPr>
              <a:t>Front view arrangement of medical still life elements</a:t>
            </a:r>
            <a:endParaRPr u="sng"/>
          </a:p>
          <a:p>
            <a:pPr marL="241300" lvl="0" indent="-215900" algn="l" rtl="0">
              <a:spcBef>
                <a:spcPts val="0"/>
              </a:spcBef>
              <a:spcAft>
                <a:spcPts val="0"/>
              </a:spcAft>
              <a:buClr>
                <a:schemeClr val="dk2"/>
              </a:buClr>
              <a:buSzPts val="1400"/>
              <a:buChar char="●"/>
            </a:pPr>
            <a:r>
              <a:rPr lang="en" u="sng">
                <a:solidFill>
                  <a:schemeClr val="hlink"/>
                </a:solidFill>
                <a:hlinkClick r:id="rId4"/>
              </a:rPr>
              <a:t>Medicine student doing their practice in a hospital</a:t>
            </a:r>
            <a:endParaRPr u="sng"/>
          </a:p>
          <a:p>
            <a:pPr marL="241300" lvl="0" indent="-215900" algn="l" rtl="0">
              <a:spcBef>
                <a:spcPts val="0"/>
              </a:spcBef>
              <a:spcAft>
                <a:spcPts val="0"/>
              </a:spcAft>
              <a:buClr>
                <a:schemeClr val="dk2"/>
              </a:buClr>
              <a:buSzPts val="1400"/>
              <a:buChar char="●"/>
            </a:pPr>
            <a:r>
              <a:rPr lang="en" u="sng">
                <a:solidFill>
                  <a:schemeClr val="hlink"/>
                </a:solidFill>
                <a:hlinkClick r:id="rId5"/>
              </a:rPr>
              <a:t>Female nurse practicing medicine at the clinic</a:t>
            </a:r>
            <a:endParaRPr u="sng"/>
          </a:p>
          <a:p>
            <a:pPr marL="241300" lvl="0" indent="-215900" algn="l" rtl="0">
              <a:spcBef>
                <a:spcPts val="0"/>
              </a:spcBef>
              <a:spcAft>
                <a:spcPts val="0"/>
              </a:spcAft>
              <a:buClr>
                <a:schemeClr val="dk2"/>
              </a:buClr>
              <a:buSzPts val="1400"/>
              <a:buChar char="●"/>
            </a:pPr>
            <a:r>
              <a:rPr lang="en" u="sng">
                <a:solidFill>
                  <a:schemeClr val="hlink"/>
                </a:solidFill>
                <a:hlinkClick r:id="rId6"/>
              </a:rPr>
              <a:t>Doctor helping patient during rehabilitation</a:t>
            </a:r>
            <a:endParaRPr u="sng"/>
          </a:p>
        </p:txBody>
      </p:sp>
      <p:sp>
        <p:nvSpPr>
          <p:cNvPr id="1764" name="Google Shape;1764;p72"/>
          <p:cNvSpPr txBox="1">
            <a:spLocks noGrp="1"/>
          </p:cNvSpPr>
          <p:nvPr>
            <p:ph type="body" idx="4294967295"/>
          </p:nvPr>
        </p:nvSpPr>
        <p:spPr>
          <a:xfrm>
            <a:off x="71322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u="sng"/>
          </a:p>
          <a:p>
            <a:pPr marL="241300" lvl="0" indent="-215900" algn="l" rtl="0">
              <a:spcBef>
                <a:spcPts val="1000"/>
              </a:spcBef>
              <a:spcAft>
                <a:spcPts val="0"/>
              </a:spcAft>
              <a:buClr>
                <a:schemeClr val="dk2"/>
              </a:buClr>
              <a:buSzPts val="1400"/>
              <a:buChar char="●"/>
            </a:pPr>
            <a:r>
              <a:rPr lang="en" u="sng">
                <a:solidFill>
                  <a:schemeClr val="hlink"/>
                </a:solidFill>
                <a:hlinkClick r:id="rId7"/>
              </a:rPr>
              <a:t>Medicine flat icons pack</a:t>
            </a:r>
            <a:endParaRPr u="sng"/>
          </a:p>
          <a:p>
            <a:pPr marL="241300" lvl="0" indent="-215900" algn="l" rtl="0">
              <a:spcBef>
                <a:spcPts val="0"/>
              </a:spcBef>
              <a:spcAft>
                <a:spcPts val="0"/>
              </a:spcAft>
              <a:buClr>
                <a:schemeClr val="dk2"/>
              </a:buClr>
              <a:buSzPts val="1400"/>
              <a:buChar char="●"/>
            </a:pPr>
            <a:r>
              <a:rPr lang="en" u="sng">
                <a:solidFill>
                  <a:schemeClr val="hlink"/>
                </a:solidFill>
                <a:hlinkClick r:id="rId8"/>
              </a:rPr>
              <a:t>Hospital theme colorful icons</a:t>
            </a:r>
            <a:endParaRPr u="sng"/>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Icons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9"/>
              </a:rPr>
              <a:t>Icon Pack: Hospital | Filled</a:t>
            </a:r>
            <a:endParaRPr u="sng"/>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0" name="Google Shape;1770;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4"/>
        <p:cNvGrpSpPr/>
        <p:nvPr/>
      </p:nvGrpSpPr>
      <p:grpSpPr>
        <a:xfrm>
          <a:off x="0" y="0"/>
          <a:ext cx="0" cy="0"/>
          <a:chOff x="0" y="0"/>
          <a:chExt cx="0" cy="0"/>
        </a:xfrm>
      </p:grpSpPr>
      <p:sp>
        <p:nvSpPr>
          <p:cNvPr id="1775" name="Google Shape;1775;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776" name="Google Shape;177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0"/>
        <p:cNvGrpSpPr/>
        <p:nvPr/>
      </p:nvGrpSpPr>
      <p:grpSpPr>
        <a:xfrm>
          <a:off x="0" y="0"/>
          <a:ext cx="0" cy="0"/>
          <a:chOff x="0" y="0"/>
          <a:chExt cx="0" cy="0"/>
        </a:xfrm>
      </p:grpSpPr>
      <p:sp>
        <p:nvSpPr>
          <p:cNvPr id="1781" name="Google Shape;1781;p7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3">
                  <a:extLst>
                    <a:ext uri="{A12FA001-AC4F-418D-AE19-62706E023703}">
                      <ahyp:hlinkClr xmlns:ahyp="http://schemas.microsoft.com/office/drawing/2018/hyperlinkcolor" val="tx"/>
                    </a:ext>
                  </a:extLst>
                </a:hlinkClick>
              </a:rPr>
              <a:t>https://fonts.google.com/specimen/Poppins</a:t>
            </a:r>
            <a:r>
              <a:rPr lang="en" sz="1100" b="1">
                <a:solidFill>
                  <a:srgbClr val="FFFFFF"/>
                </a:solidFill>
              </a:rPr>
              <a:t>)</a:t>
            </a:r>
            <a:endParaRPr sz="1100" b="1">
              <a:solidFill>
                <a:srgbClr val="FFFFFF"/>
              </a:solidFill>
            </a:endParaRPr>
          </a:p>
          <a:p>
            <a:pPr marL="0" lvl="0" indent="0" algn="ctr" rtl="0">
              <a:lnSpc>
                <a:spcPct val="100000"/>
              </a:lnSpc>
              <a:spcBef>
                <a:spcPts val="0"/>
              </a:spcBef>
              <a:spcAft>
                <a:spcPts val="0"/>
              </a:spcAft>
              <a:buNone/>
            </a:pP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Lexend</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4">
                  <a:extLst>
                    <a:ext uri="{A12FA001-AC4F-418D-AE19-62706E023703}">
                      <ahyp:hlinkClr xmlns:ahyp="http://schemas.microsoft.com/office/drawing/2018/hyperlinkcolor" val="tx"/>
                    </a:ext>
                  </a:extLst>
                </a:hlinkClick>
              </a:rPr>
              <a:t>https://fonts.google.com/specimen/Lexend</a:t>
            </a:r>
            <a:r>
              <a:rPr lang="en" sz="1100" b="1">
                <a:solidFill>
                  <a:srgbClr val="FFFFFF"/>
                </a:solidFill>
              </a:rPr>
              <a:t>)</a:t>
            </a:r>
            <a:endParaRPr sz="1100" b="1">
              <a:solidFill>
                <a:srgbClr val="FFFFFF"/>
              </a:solidFill>
            </a:endParaRPr>
          </a:p>
          <a:p>
            <a:pPr marL="0" lvl="0" indent="0" algn="l" rtl="0">
              <a:lnSpc>
                <a:spcPct val="100000"/>
              </a:lnSpc>
              <a:spcBef>
                <a:spcPts val="0"/>
              </a:spcBef>
              <a:spcAft>
                <a:spcPts val="0"/>
              </a:spcAft>
              <a:buNone/>
            </a:pPr>
            <a:endParaRPr sz="1100">
              <a:solidFill>
                <a:schemeClr val="lt1"/>
              </a:solidFill>
            </a:endParaRPr>
          </a:p>
        </p:txBody>
      </p:sp>
      <p:sp>
        <p:nvSpPr>
          <p:cNvPr id="1782" name="Google Shape;1782;p75"/>
          <p:cNvSpPr/>
          <p:nvPr/>
        </p:nvSpPr>
        <p:spPr>
          <a:xfrm>
            <a:off x="3114425"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17624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5238064" y="2947175"/>
            <a:ext cx="791400" cy="754200"/>
          </a:xfrm>
          <a:prstGeom prst="roundRect">
            <a:avLst>
              <a:gd name="adj" fmla="val 16667"/>
            </a:avLst>
          </a:prstGeom>
          <a:solidFill>
            <a:srgbClr val="9015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txBox="1"/>
          <p:nvPr/>
        </p:nvSpPr>
        <p:spPr>
          <a:xfrm>
            <a:off x="31144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786" name="Google Shape;1786;p75"/>
          <p:cNvSpPr txBox="1"/>
          <p:nvPr/>
        </p:nvSpPr>
        <p:spPr>
          <a:xfrm>
            <a:off x="41762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1787" name="Google Shape;1787;p75"/>
          <p:cNvSpPr txBox="1"/>
          <p:nvPr/>
        </p:nvSpPr>
        <p:spPr>
          <a:xfrm>
            <a:off x="52380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#901518</a:t>
            </a:r>
            <a:endParaRPr sz="1000">
              <a:solidFill>
                <a:srgbClr val="FFFFFF"/>
              </a:solidFill>
            </a:endParaRPr>
          </a:p>
        </p:txBody>
      </p:sp>
      <p:sp>
        <p:nvSpPr>
          <p:cNvPr id="1788" name="Google Shape;1788;p75"/>
          <p:cNvSpPr/>
          <p:nvPr/>
        </p:nvSpPr>
        <p:spPr>
          <a:xfrm>
            <a:off x="311442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4176245" y="3878275"/>
            <a:ext cx="791400" cy="754200"/>
          </a:xfrm>
          <a:prstGeom prst="roundRect">
            <a:avLst>
              <a:gd name="adj" fmla="val 16667"/>
            </a:avLst>
          </a:prstGeom>
          <a:solidFill>
            <a:srgbClr val="91B4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5238064" y="3878275"/>
            <a:ext cx="791400" cy="754200"/>
          </a:xfrm>
          <a:prstGeom prst="roundRect">
            <a:avLst>
              <a:gd name="adj" fmla="val 16667"/>
            </a:avLst>
          </a:prstGeom>
          <a:solidFill>
            <a:srgbClr val="DFDE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2" name="Google Shape;1792;p75"/>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#91b4b0</a:t>
            </a:r>
            <a:endParaRPr sz="1000">
              <a:solidFill>
                <a:srgbClr val="FFFFFF"/>
              </a:solidFill>
            </a:endParaRPr>
          </a:p>
        </p:txBody>
      </p:sp>
      <p:sp>
        <p:nvSpPr>
          <p:cNvPr id="1793" name="Google Shape;1793;p75"/>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#dfdede</a:t>
            </a:r>
            <a:endParaRPr sz="1000">
              <a:solidFill>
                <a:schemeClr val="dk1"/>
              </a:solidFill>
            </a:endParaRPr>
          </a:p>
        </p:txBody>
      </p:sp>
      <p:sp>
        <p:nvSpPr>
          <p:cNvPr id="1794" name="Google Shape;179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8"/>
        <p:cNvGrpSpPr/>
        <p:nvPr/>
      </p:nvGrpSpPr>
      <p:grpSpPr>
        <a:xfrm>
          <a:off x="0" y="0"/>
          <a:ext cx="0" cy="0"/>
          <a:chOff x="0" y="0"/>
          <a:chExt cx="0" cy="0"/>
        </a:xfrm>
      </p:grpSpPr>
      <p:sp>
        <p:nvSpPr>
          <p:cNvPr id="1799" name="Google Shape;1799;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00" name="Google Shape;180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01" name="Google Shape;1801;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02" name="Google Shape;1802;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03" name="Google Shape;1803;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04" name="Google Shape;1804;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05" name="Google Shape;1805;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06" name="Google Shape;1806;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07" name="Google Shape;1807;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08" name="Google Shape;1808;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09" name="Google Shape;1809;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10" name="Google Shape;1810;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4"/>
        <p:cNvGrpSpPr/>
        <p:nvPr/>
      </p:nvGrpSpPr>
      <p:grpSpPr>
        <a:xfrm>
          <a:off x="0" y="0"/>
          <a:ext cx="0" cy="0"/>
          <a:chOff x="0" y="0"/>
          <a:chExt cx="0" cy="0"/>
        </a:xfrm>
      </p:grpSpPr>
      <p:grpSp>
        <p:nvGrpSpPr>
          <p:cNvPr id="1815" name="Google Shape;1815;p77"/>
          <p:cNvGrpSpPr/>
          <p:nvPr/>
        </p:nvGrpSpPr>
        <p:grpSpPr>
          <a:xfrm>
            <a:off x="5048544" y="3019584"/>
            <a:ext cx="442841" cy="514271"/>
            <a:chOff x="4727025" y="1332775"/>
            <a:chExt cx="59900" cy="69625"/>
          </a:xfrm>
        </p:grpSpPr>
        <p:sp>
          <p:nvSpPr>
            <p:cNvPr id="1816" name="Google Shape;181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7"/>
          <p:cNvGrpSpPr/>
          <p:nvPr/>
        </p:nvGrpSpPr>
        <p:grpSpPr>
          <a:xfrm>
            <a:off x="5723860" y="2267072"/>
            <a:ext cx="500909" cy="500899"/>
            <a:chOff x="4820425" y="1329900"/>
            <a:chExt cx="70175" cy="70350"/>
          </a:xfrm>
        </p:grpSpPr>
        <p:sp>
          <p:nvSpPr>
            <p:cNvPr id="1819" name="Google Shape;181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6376484" y="2278862"/>
            <a:ext cx="538135" cy="493119"/>
            <a:chOff x="4903200" y="1331525"/>
            <a:chExt cx="73575" cy="67425"/>
          </a:xfrm>
        </p:grpSpPr>
        <p:sp>
          <p:nvSpPr>
            <p:cNvPr id="1824" name="Google Shape;182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25" name="Google Shape;182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7"/>
          <p:cNvGrpSpPr/>
          <p:nvPr/>
        </p:nvGrpSpPr>
        <p:grpSpPr>
          <a:xfrm>
            <a:off x="5636435" y="3020840"/>
            <a:ext cx="544563" cy="511895"/>
            <a:chOff x="4815575" y="1416800"/>
            <a:chExt cx="73750" cy="71400"/>
          </a:xfrm>
        </p:grpSpPr>
        <p:sp>
          <p:nvSpPr>
            <p:cNvPr id="1827" name="Google Shape;182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7"/>
          <p:cNvGrpSpPr/>
          <p:nvPr/>
        </p:nvGrpSpPr>
        <p:grpSpPr>
          <a:xfrm>
            <a:off x="6333060" y="3020546"/>
            <a:ext cx="602914" cy="512477"/>
            <a:chOff x="4902475" y="1418875"/>
            <a:chExt cx="74500" cy="63775"/>
          </a:xfrm>
        </p:grpSpPr>
        <p:sp>
          <p:nvSpPr>
            <p:cNvPr id="1831" name="Google Shape;183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7"/>
          <p:cNvGrpSpPr/>
          <p:nvPr/>
        </p:nvGrpSpPr>
        <p:grpSpPr>
          <a:xfrm>
            <a:off x="5748932" y="3759785"/>
            <a:ext cx="515391" cy="525699"/>
            <a:chOff x="4818100" y="1507675"/>
            <a:chExt cx="71225" cy="71625"/>
          </a:xfrm>
        </p:grpSpPr>
        <p:sp>
          <p:nvSpPr>
            <p:cNvPr id="1834" name="Google Shape;183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77"/>
          <p:cNvGrpSpPr/>
          <p:nvPr/>
        </p:nvGrpSpPr>
        <p:grpSpPr>
          <a:xfrm>
            <a:off x="5087034" y="3781317"/>
            <a:ext cx="522956" cy="489869"/>
            <a:chOff x="4721450" y="1509475"/>
            <a:chExt cx="79350" cy="74325"/>
          </a:xfrm>
        </p:grpSpPr>
        <p:sp>
          <p:nvSpPr>
            <p:cNvPr id="1839" name="Google Shape;183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77"/>
          <p:cNvGrpSpPr/>
          <p:nvPr/>
        </p:nvGrpSpPr>
        <p:grpSpPr>
          <a:xfrm>
            <a:off x="6410277" y="3761069"/>
            <a:ext cx="525704" cy="535436"/>
            <a:chOff x="4906800" y="1507500"/>
            <a:chExt cx="70350" cy="71075"/>
          </a:xfrm>
        </p:grpSpPr>
        <p:sp>
          <p:nvSpPr>
            <p:cNvPr id="1844" name="Google Shape;184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7"/>
          <p:cNvGrpSpPr/>
          <p:nvPr/>
        </p:nvGrpSpPr>
        <p:grpSpPr>
          <a:xfrm>
            <a:off x="4443099" y="2267050"/>
            <a:ext cx="508054" cy="508095"/>
            <a:chOff x="3736598" y="2170606"/>
            <a:chExt cx="404889" cy="404889"/>
          </a:xfrm>
        </p:grpSpPr>
        <p:sp>
          <p:nvSpPr>
            <p:cNvPr id="1850" name="Google Shape;185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7"/>
          <p:cNvGrpSpPr/>
          <p:nvPr/>
        </p:nvGrpSpPr>
        <p:grpSpPr>
          <a:xfrm>
            <a:off x="3731139" y="2267145"/>
            <a:ext cx="575790" cy="507904"/>
            <a:chOff x="3161917" y="2170682"/>
            <a:chExt cx="458870" cy="404737"/>
          </a:xfrm>
        </p:grpSpPr>
        <p:sp>
          <p:nvSpPr>
            <p:cNvPr id="1855" name="Google Shape;185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56" name="Google Shape;185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77"/>
          <p:cNvGrpSpPr/>
          <p:nvPr/>
        </p:nvGrpSpPr>
        <p:grpSpPr>
          <a:xfrm>
            <a:off x="3758669" y="3027517"/>
            <a:ext cx="520730" cy="498567"/>
            <a:chOff x="3179914" y="2889488"/>
            <a:chExt cx="422876" cy="404911"/>
          </a:xfrm>
        </p:grpSpPr>
        <p:sp>
          <p:nvSpPr>
            <p:cNvPr id="1859" name="Google Shape;185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4387349" y="3027477"/>
            <a:ext cx="516145" cy="498648"/>
            <a:chOff x="3729467" y="2889422"/>
            <a:chExt cx="419153" cy="404977"/>
          </a:xfrm>
        </p:grpSpPr>
        <p:sp>
          <p:nvSpPr>
            <p:cNvPr id="1866" name="Google Shape;186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7"/>
          <p:cNvGrpSpPr/>
          <p:nvPr/>
        </p:nvGrpSpPr>
        <p:grpSpPr>
          <a:xfrm>
            <a:off x="7107677" y="2474362"/>
            <a:ext cx="166473" cy="141497"/>
            <a:chOff x="4660325" y="1866850"/>
            <a:chExt cx="68350" cy="58100"/>
          </a:xfrm>
        </p:grpSpPr>
        <p:sp>
          <p:nvSpPr>
            <p:cNvPr id="1878" name="Google Shape;187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77"/>
          <p:cNvGrpSpPr/>
          <p:nvPr/>
        </p:nvGrpSpPr>
        <p:grpSpPr>
          <a:xfrm>
            <a:off x="7417022" y="2500086"/>
            <a:ext cx="162515" cy="90049"/>
            <a:chOff x="4791775" y="1877500"/>
            <a:chExt cx="66725" cy="36975"/>
          </a:xfrm>
        </p:grpSpPr>
        <p:sp>
          <p:nvSpPr>
            <p:cNvPr id="1881" name="Google Shape;188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77"/>
          <p:cNvGrpSpPr/>
          <p:nvPr/>
        </p:nvGrpSpPr>
        <p:grpSpPr>
          <a:xfrm>
            <a:off x="7738734" y="2500086"/>
            <a:ext cx="144979" cy="90049"/>
            <a:chOff x="4923925" y="1877500"/>
            <a:chExt cx="59525" cy="36975"/>
          </a:xfrm>
        </p:grpSpPr>
        <p:sp>
          <p:nvSpPr>
            <p:cNvPr id="1884" name="Google Shape;188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77"/>
          <p:cNvGrpSpPr/>
          <p:nvPr/>
        </p:nvGrpSpPr>
        <p:grpSpPr>
          <a:xfrm>
            <a:off x="8033226" y="2482277"/>
            <a:ext cx="141447" cy="125667"/>
            <a:chOff x="5058450" y="1870100"/>
            <a:chExt cx="58075" cy="51600"/>
          </a:xfrm>
        </p:grpSpPr>
        <p:sp>
          <p:nvSpPr>
            <p:cNvPr id="1887" name="Google Shape;188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77"/>
          <p:cNvGrpSpPr/>
          <p:nvPr/>
        </p:nvGrpSpPr>
        <p:grpSpPr>
          <a:xfrm>
            <a:off x="7447741" y="2904685"/>
            <a:ext cx="101077" cy="107645"/>
            <a:chOff x="4811425" y="2065025"/>
            <a:chExt cx="41500" cy="44200"/>
          </a:xfrm>
        </p:grpSpPr>
        <p:sp>
          <p:nvSpPr>
            <p:cNvPr id="1890" name="Google Shape;189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7"/>
          <p:cNvGrpSpPr/>
          <p:nvPr/>
        </p:nvGrpSpPr>
        <p:grpSpPr>
          <a:xfrm>
            <a:off x="7740178" y="2904898"/>
            <a:ext cx="120867" cy="107218"/>
            <a:chOff x="4929875" y="2065025"/>
            <a:chExt cx="49625" cy="44025"/>
          </a:xfrm>
        </p:grpSpPr>
        <p:sp>
          <p:nvSpPr>
            <p:cNvPr id="1893" name="Google Shape;189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7"/>
          <p:cNvGrpSpPr/>
          <p:nvPr/>
        </p:nvGrpSpPr>
        <p:grpSpPr>
          <a:xfrm>
            <a:off x="8068847" y="2907912"/>
            <a:ext cx="70206" cy="101191"/>
            <a:chOff x="5083925" y="2066350"/>
            <a:chExt cx="28825" cy="41550"/>
          </a:xfrm>
        </p:grpSpPr>
        <p:sp>
          <p:nvSpPr>
            <p:cNvPr id="1896" name="Google Shape;189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77"/>
          <p:cNvGrpSpPr/>
          <p:nvPr/>
        </p:nvGrpSpPr>
        <p:grpSpPr>
          <a:xfrm>
            <a:off x="7100401" y="2923559"/>
            <a:ext cx="181026" cy="69896"/>
            <a:chOff x="4659775" y="2072775"/>
            <a:chExt cx="74325" cy="28700"/>
          </a:xfrm>
        </p:grpSpPr>
        <p:sp>
          <p:nvSpPr>
            <p:cNvPr id="1899" name="Google Shape;189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7"/>
          <p:cNvGrpSpPr/>
          <p:nvPr/>
        </p:nvGrpSpPr>
        <p:grpSpPr>
          <a:xfrm>
            <a:off x="8020257" y="2714124"/>
            <a:ext cx="167387" cy="89197"/>
            <a:chOff x="4662475" y="1976500"/>
            <a:chExt cx="68725" cy="36625"/>
          </a:xfrm>
        </p:grpSpPr>
        <p:sp>
          <p:nvSpPr>
            <p:cNvPr id="1903" name="Google Shape;190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7"/>
          <p:cNvGrpSpPr/>
          <p:nvPr/>
        </p:nvGrpSpPr>
        <p:grpSpPr>
          <a:xfrm>
            <a:off x="7717162" y="2717564"/>
            <a:ext cx="166899" cy="82317"/>
            <a:chOff x="4920150" y="1977875"/>
            <a:chExt cx="68525" cy="33800"/>
          </a:xfrm>
        </p:grpSpPr>
        <p:sp>
          <p:nvSpPr>
            <p:cNvPr id="1907" name="Google Shape;190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7"/>
          <p:cNvGrpSpPr/>
          <p:nvPr/>
        </p:nvGrpSpPr>
        <p:grpSpPr>
          <a:xfrm>
            <a:off x="7128319" y="3121482"/>
            <a:ext cx="125190" cy="127858"/>
            <a:chOff x="4676550" y="2160575"/>
            <a:chExt cx="51400" cy="52500"/>
          </a:xfrm>
        </p:grpSpPr>
        <p:sp>
          <p:nvSpPr>
            <p:cNvPr id="1911" name="Google Shape;191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7"/>
          <p:cNvGrpSpPr/>
          <p:nvPr/>
        </p:nvGrpSpPr>
        <p:grpSpPr>
          <a:xfrm>
            <a:off x="7425577" y="3128514"/>
            <a:ext cx="145405" cy="113794"/>
            <a:chOff x="4768325" y="2163475"/>
            <a:chExt cx="59700" cy="46725"/>
          </a:xfrm>
        </p:grpSpPr>
        <p:sp>
          <p:nvSpPr>
            <p:cNvPr id="1915" name="Google Shape;191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7" name="Google Shape;1917;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77"/>
          <p:cNvGrpSpPr/>
          <p:nvPr/>
        </p:nvGrpSpPr>
        <p:grpSpPr>
          <a:xfrm>
            <a:off x="7441895" y="3383608"/>
            <a:ext cx="112768" cy="106853"/>
            <a:chOff x="4768575" y="2253950"/>
            <a:chExt cx="46300" cy="43875"/>
          </a:xfrm>
        </p:grpSpPr>
        <p:sp>
          <p:nvSpPr>
            <p:cNvPr id="1924" name="Google Shape;192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7"/>
          <p:cNvGrpSpPr/>
          <p:nvPr/>
        </p:nvGrpSpPr>
        <p:grpSpPr>
          <a:xfrm>
            <a:off x="7741518" y="3872634"/>
            <a:ext cx="118187" cy="146246"/>
            <a:chOff x="4960900" y="2433225"/>
            <a:chExt cx="48525" cy="60050"/>
          </a:xfrm>
        </p:grpSpPr>
        <p:sp>
          <p:nvSpPr>
            <p:cNvPr id="1927" name="Google Shape;192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77"/>
          <p:cNvGrpSpPr/>
          <p:nvPr/>
        </p:nvGrpSpPr>
        <p:grpSpPr>
          <a:xfrm>
            <a:off x="7430083" y="4136695"/>
            <a:ext cx="136394" cy="143810"/>
            <a:chOff x="4854075" y="2527625"/>
            <a:chExt cx="56000" cy="59050"/>
          </a:xfrm>
        </p:grpSpPr>
        <p:sp>
          <p:nvSpPr>
            <p:cNvPr id="1930" name="Google Shape;193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77"/>
          <p:cNvGrpSpPr/>
          <p:nvPr/>
        </p:nvGrpSpPr>
        <p:grpSpPr>
          <a:xfrm>
            <a:off x="8054294" y="3600439"/>
            <a:ext cx="99312" cy="160797"/>
            <a:chOff x="5059700" y="2334775"/>
            <a:chExt cx="40775" cy="66025"/>
          </a:xfrm>
        </p:grpSpPr>
        <p:sp>
          <p:nvSpPr>
            <p:cNvPr id="1936" name="Google Shape;193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77"/>
          <p:cNvGrpSpPr/>
          <p:nvPr/>
        </p:nvGrpSpPr>
        <p:grpSpPr>
          <a:xfrm>
            <a:off x="8011458" y="3865571"/>
            <a:ext cx="184984" cy="160371"/>
            <a:chOff x="5037700" y="2430325"/>
            <a:chExt cx="75950" cy="65850"/>
          </a:xfrm>
        </p:grpSpPr>
        <p:sp>
          <p:nvSpPr>
            <p:cNvPr id="1946" name="Google Shape;194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77"/>
          <p:cNvGrpSpPr/>
          <p:nvPr/>
        </p:nvGrpSpPr>
        <p:grpSpPr>
          <a:xfrm>
            <a:off x="7430964" y="3632023"/>
            <a:ext cx="173014" cy="97629"/>
            <a:chOff x="4756975" y="2341800"/>
            <a:chExt cx="91975" cy="51925"/>
          </a:xfrm>
        </p:grpSpPr>
        <p:sp>
          <p:nvSpPr>
            <p:cNvPr id="1949" name="Google Shape;194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77"/>
          <p:cNvGrpSpPr/>
          <p:nvPr/>
        </p:nvGrpSpPr>
        <p:grpSpPr>
          <a:xfrm>
            <a:off x="7697901" y="4120720"/>
            <a:ext cx="212497" cy="175761"/>
            <a:chOff x="4943575" y="2516350"/>
            <a:chExt cx="98675" cy="81700"/>
          </a:xfrm>
        </p:grpSpPr>
        <p:sp>
          <p:nvSpPr>
            <p:cNvPr id="1970" name="Google Shape;197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77"/>
          <p:cNvGrpSpPr/>
          <p:nvPr/>
        </p:nvGrpSpPr>
        <p:grpSpPr>
          <a:xfrm>
            <a:off x="1955962" y="3346963"/>
            <a:ext cx="965351" cy="134611"/>
            <a:chOff x="4411970" y="2962952"/>
            <a:chExt cx="706544" cy="104212"/>
          </a:xfrm>
        </p:grpSpPr>
        <p:sp>
          <p:nvSpPr>
            <p:cNvPr id="2049" name="Google Shape;204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77"/>
          <p:cNvGrpSpPr/>
          <p:nvPr/>
        </p:nvGrpSpPr>
        <p:grpSpPr>
          <a:xfrm>
            <a:off x="1955962" y="2935877"/>
            <a:ext cx="960158" cy="289172"/>
            <a:chOff x="4411970" y="2726085"/>
            <a:chExt cx="643107" cy="193659"/>
          </a:xfrm>
        </p:grpSpPr>
        <p:sp>
          <p:nvSpPr>
            <p:cNvPr id="2054" name="Google Shape;205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7"/>
          <p:cNvGrpSpPr/>
          <p:nvPr/>
        </p:nvGrpSpPr>
        <p:grpSpPr>
          <a:xfrm>
            <a:off x="958854" y="3201987"/>
            <a:ext cx="833173" cy="259209"/>
            <a:chOff x="4411970" y="4340222"/>
            <a:chExt cx="779467" cy="242683"/>
          </a:xfrm>
        </p:grpSpPr>
        <p:sp>
          <p:nvSpPr>
            <p:cNvPr id="2058" name="Google Shape;205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77"/>
          <p:cNvGrpSpPr/>
          <p:nvPr/>
        </p:nvGrpSpPr>
        <p:grpSpPr>
          <a:xfrm>
            <a:off x="1955962" y="2597733"/>
            <a:ext cx="965160" cy="216230"/>
            <a:chOff x="4411970" y="2468674"/>
            <a:chExt cx="747317" cy="167425"/>
          </a:xfrm>
        </p:grpSpPr>
        <p:sp>
          <p:nvSpPr>
            <p:cNvPr id="2062" name="Google Shape;206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7"/>
          <p:cNvGrpSpPr/>
          <p:nvPr/>
        </p:nvGrpSpPr>
        <p:grpSpPr>
          <a:xfrm>
            <a:off x="954709" y="2502450"/>
            <a:ext cx="810451" cy="319148"/>
            <a:chOff x="4411970" y="3686602"/>
            <a:chExt cx="797845" cy="314215"/>
          </a:xfrm>
        </p:grpSpPr>
        <p:sp>
          <p:nvSpPr>
            <p:cNvPr id="2065" name="Google Shape;206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77"/>
          <p:cNvGrpSpPr/>
          <p:nvPr/>
        </p:nvGrpSpPr>
        <p:grpSpPr>
          <a:xfrm>
            <a:off x="954806" y="2256974"/>
            <a:ext cx="1970333" cy="208784"/>
            <a:chOff x="6336019" y="3733725"/>
            <a:chExt cx="2566206" cy="351310"/>
          </a:xfrm>
        </p:grpSpPr>
        <p:sp>
          <p:nvSpPr>
            <p:cNvPr id="2072" name="Google Shape;207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77"/>
          <p:cNvGrpSpPr/>
          <p:nvPr/>
        </p:nvGrpSpPr>
        <p:grpSpPr>
          <a:xfrm>
            <a:off x="1955962" y="3864529"/>
            <a:ext cx="946551" cy="153200"/>
            <a:chOff x="4404545" y="3301592"/>
            <a:chExt cx="782403" cy="129272"/>
          </a:xfrm>
        </p:grpSpPr>
        <p:sp>
          <p:nvSpPr>
            <p:cNvPr id="2077" name="Google Shape;207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77"/>
          <p:cNvGrpSpPr/>
          <p:nvPr/>
        </p:nvGrpSpPr>
        <p:grpSpPr>
          <a:xfrm>
            <a:off x="1955962" y="3603488"/>
            <a:ext cx="962257" cy="139127"/>
            <a:chOff x="4411970" y="3131459"/>
            <a:chExt cx="710520" cy="117397"/>
          </a:xfrm>
        </p:grpSpPr>
        <p:sp>
          <p:nvSpPr>
            <p:cNvPr id="2080" name="Google Shape;208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2" name="Google Shape;2082;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77"/>
          <p:cNvGrpSpPr/>
          <p:nvPr/>
        </p:nvGrpSpPr>
        <p:grpSpPr>
          <a:xfrm>
            <a:off x="956107" y="3538282"/>
            <a:ext cx="823838" cy="458988"/>
            <a:chOff x="4411970" y="1801825"/>
            <a:chExt cx="734586" cy="409262"/>
          </a:xfrm>
        </p:grpSpPr>
        <p:sp>
          <p:nvSpPr>
            <p:cNvPr id="2084" name="Google Shape;208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77"/>
          <p:cNvGrpSpPr/>
          <p:nvPr/>
        </p:nvGrpSpPr>
        <p:grpSpPr>
          <a:xfrm>
            <a:off x="956107" y="4086708"/>
            <a:ext cx="856348" cy="212039"/>
            <a:chOff x="4411970" y="2233974"/>
            <a:chExt cx="763574" cy="189068"/>
          </a:xfrm>
        </p:grpSpPr>
        <p:sp>
          <p:nvSpPr>
            <p:cNvPr id="2087" name="Google Shape;208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77"/>
          <p:cNvGrpSpPr/>
          <p:nvPr/>
        </p:nvGrpSpPr>
        <p:grpSpPr>
          <a:xfrm>
            <a:off x="3066303" y="2262044"/>
            <a:ext cx="511602" cy="511602"/>
            <a:chOff x="5681300" y="2527788"/>
            <a:chExt cx="805800" cy="805800"/>
          </a:xfrm>
        </p:grpSpPr>
        <p:sp>
          <p:nvSpPr>
            <p:cNvPr id="2090" name="Google Shape;209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7"/>
          <p:cNvGrpSpPr/>
          <p:nvPr/>
        </p:nvGrpSpPr>
        <p:grpSpPr>
          <a:xfrm>
            <a:off x="3063497" y="3028627"/>
            <a:ext cx="513021" cy="512935"/>
            <a:chOff x="4049800" y="640400"/>
            <a:chExt cx="858900" cy="858900"/>
          </a:xfrm>
        </p:grpSpPr>
        <p:sp>
          <p:nvSpPr>
            <p:cNvPr id="2093" name="Google Shape;209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7"/>
          <p:cNvGrpSpPr/>
          <p:nvPr/>
        </p:nvGrpSpPr>
        <p:grpSpPr>
          <a:xfrm>
            <a:off x="2980696" y="3680519"/>
            <a:ext cx="686489" cy="686585"/>
            <a:chOff x="5080188" y="927900"/>
            <a:chExt cx="961200" cy="961200"/>
          </a:xfrm>
        </p:grpSpPr>
        <p:sp>
          <p:nvSpPr>
            <p:cNvPr id="2096" name="Google Shape;209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77"/>
          <p:cNvGrpSpPr/>
          <p:nvPr/>
        </p:nvGrpSpPr>
        <p:grpSpPr>
          <a:xfrm>
            <a:off x="3763848" y="3773248"/>
            <a:ext cx="510373" cy="510937"/>
            <a:chOff x="7508249" y="1522825"/>
            <a:chExt cx="1326332" cy="1322987"/>
          </a:xfrm>
        </p:grpSpPr>
        <p:sp>
          <p:nvSpPr>
            <p:cNvPr id="2105" name="Google Shape;210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7"/>
          <p:cNvGrpSpPr/>
          <p:nvPr/>
        </p:nvGrpSpPr>
        <p:grpSpPr>
          <a:xfrm>
            <a:off x="4455441" y="3774653"/>
            <a:ext cx="492652" cy="503348"/>
            <a:chOff x="6039282" y="1042577"/>
            <a:chExt cx="734315" cy="731929"/>
          </a:xfrm>
        </p:grpSpPr>
        <p:sp>
          <p:nvSpPr>
            <p:cNvPr id="2116" name="Google Shape;211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77"/>
          <p:cNvGrpSpPr/>
          <p:nvPr/>
        </p:nvGrpSpPr>
        <p:grpSpPr>
          <a:xfrm>
            <a:off x="5095855" y="2270694"/>
            <a:ext cx="483304" cy="504902"/>
            <a:chOff x="1825800" y="1651625"/>
            <a:chExt cx="568125" cy="591775"/>
          </a:xfrm>
        </p:grpSpPr>
        <p:sp>
          <p:nvSpPr>
            <p:cNvPr id="2138" name="Google Shape;213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149" name="Google Shape;2149;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grpSp>
        <p:nvGrpSpPr>
          <p:cNvPr id="2154" name="Google Shape;2154;p78"/>
          <p:cNvGrpSpPr/>
          <p:nvPr/>
        </p:nvGrpSpPr>
        <p:grpSpPr>
          <a:xfrm>
            <a:off x="722059" y="955168"/>
            <a:ext cx="2492868" cy="1379876"/>
            <a:chOff x="2654821" y="2311071"/>
            <a:chExt cx="2279715" cy="1262120"/>
          </a:xfrm>
        </p:grpSpPr>
        <p:grpSp>
          <p:nvGrpSpPr>
            <p:cNvPr id="2155" name="Google Shape;2155;p78"/>
            <p:cNvGrpSpPr/>
            <p:nvPr/>
          </p:nvGrpSpPr>
          <p:grpSpPr>
            <a:xfrm>
              <a:off x="4034269" y="2840745"/>
              <a:ext cx="40212" cy="36437"/>
              <a:chOff x="4293400" y="2574725"/>
              <a:chExt cx="84425" cy="80100"/>
            </a:xfrm>
          </p:grpSpPr>
          <p:sp>
            <p:nvSpPr>
              <p:cNvPr id="2156" name="Google Shape;215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57" name="Google Shape;215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8"/>
            <p:cNvGrpSpPr/>
            <p:nvPr/>
          </p:nvGrpSpPr>
          <p:grpSpPr>
            <a:xfrm>
              <a:off x="3894606" y="2334874"/>
              <a:ext cx="913198" cy="518984"/>
              <a:chOff x="4000175" y="1462675"/>
              <a:chExt cx="1917275" cy="1140875"/>
            </a:xfrm>
          </p:grpSpPr>
          <p:sp>
            <p:nvSpPr>
              <p:cNvPr id="2159" name="Google Shape;215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60" name="Google Shape;2160;p78"/>
              <p:cNvGrpSpPr/>
              <p:nvPr/>
            </p:nvGrpSpPr>
            <p:grpSpPr>
              <a:xfrm>
                <a:off x="4000175" y="1462675"/>
                <a:ext cx="1917275" cy="1140875"/>
                <a:chOff x="4000175" y="1462675"/>
                <a:chExt cx="1917275" cy="1140875"/>
              </a:xfrm>
            </p:grpSpPr>
            <p:sp>
              <p:nvSpPr>
                <p:cNvPr id="2161" name="Google Shape;216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62" name="Google Shape;216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6" name="Google Shape;216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7" name="Google Shape;2167;p78"/>
            <p:cNvGrpSpPr/>
            <p:nvPr/>
          </p:nvGrpSpPr>
          <p:grpSpPr>
            <a:xfrm>
              <a:off x="3875768" y="2846704"/>
              <a:ext cx="44796" cy="47366"/>
              <a:chOff x="3960625" y="2587825"/>
              <a:chExt cx="94050" cy="104125"/>
            </a:xfrm>
          </p:grpSpPr>
          <p:sp>
            <p:nvSpPr>
              <p:cNvPr id="2168" name="Google Shape;216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69" name="Google Shape;216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78"/>
            <p:cNvGrpSpPr/>
            <p:nvPr/>
          </p:nvGrpSpPr>
          <p:grpSpPr>
            <a:xfrm>
              <a:off x="3782759" y="2807162"/>
              <a:ext cx="82686" cy="85487"/>
              <a:chOff x="3765350" y="2500900"/>
              <a:chExt cx="173600" cy="187925"/>
            </a:xfrm>
          </p:grpSpPr>
          <p:sp>
            <p:nvSpPr>
              <p:cNvPr id="2171" name="Google Shape;217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72" name="Google Shape;217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8"/>
            <p:cNvGrpSpPr/>
            <p:nvPr/>
          </p:nvGrpSpPr>
          <p:grpSpPr>
            <a:xfrm>
              <a:off x="3775674" y="2798496"/>
              <a:ext cx="40545" cy="23564"/>
              <a:chOff x="3750475" y="2481850"/>
              <a:chExt cx="85125" cy="51800"/>
            </a:xfrm>
          </p:grpSpPr>
          <p:sp>
            <p:nvSpPr>
              <p:cNvPr id="2178" name="Google Shape;217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180" name="Google Shape;2180;p78"/>
            <p:cNvGrpSpPr/>
            <p:nvPr/>
          </p:nvGrpSpPr>
          <p:grpSpPr>
            <a:xfrm>
              <a:off x="3716946" y="2776024"/>
              <a:ext cx="81971" cy="76912"/>
              <a:chOff x="3627175" y="2432450"/>
              <a:chExt cx="172100" cy="169075"/>
            </a:xfrm>
          </p:grpSpPr>
          <p:sp>
            <p:nvSpPr>
              <p:cNvPr id="2181" name="Google Shape;218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183" name="Google Shape;218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184" name="Google Shape;2184;p78"/>
            <p:cNvGrpSpPr/>
            <p:nvPr/>
          </p:nvGrpSpPr>
          <p:grpSpPr>
            <a:xfrm>
              <a:off x="3685682" y="2845624"/>
              <a:ext cx="29311" cy="45055"/>
              <a:chOff x="3561536" y="2585450"/>
              <a:chExt cx="61539" cy="99045"/>
            </a:xfrm>
          </p:grpSpPr>
          <p:sp>
            <p:nvSpPr>
              <p:cNvPr id="2185" name="Google Shape;218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187" name="Google Shape;2187;p78"/>
            <p:cNvGrpSpPr/>
            <p:nvPr/>
          </p:nvGrpSpPr>
          <p:grpSpPr>
            <a:xfrm>
              <a:off x="3849905" y="2572252"/>
              <a:ext cx="74339" cy="119559"/>
              <a:chOff x="3906325" y="1984500"/>
              <a:chExt cx="156075" cy="262825"/>
            </a:xfrm>
          </p:grpSpPr>
          <p:sp>
            <p:nvSpPr>
              <p:cNvPr id="2188" name="Google Shape;218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189" name="Google Shape;218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78"/>
            <p:cNvGrpSpPr/>
            <p:nvPr/>
          </p:nvGrpSpPr>
          <p:grpSpPr>
            <a:xfrm>
              <a:off x="2654821" y="2414345"/>
              <a:ext cx="667570" cy="558731"/>
              <a:chOff x="1397225" y="1637375"/>
              <a:chExt cx="1401575" cy="1228250"/>
            </a:xfrm>
          </p:grpSpPr>
          <p:sp>
            <p:nvSpPr>
              <p:cNvPr id="2191" name="Google Shape;219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192" name="Google Shape;2192;p78"/>
              <p:cNvGrpSpPr/>
              <p:nvPr/>
            </p:nvGrpSpPr>
            <p:grpSpPr>
              <a:xfrm>
                <a:off x="1397225" y="1637375"/>
                <a:ext cx="1398775" cy="1228250"/>
                <a:chOff x="1397225" y="1637375"/>
                <a:chExt cx="1398775" cy="1228250"/>
              </a:xfrm>
            </p:grpSpPr>
            <p:sp>
              <p:nvSpPr>
                <p:cNvPr id="2193" name="Google Shape;219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5" name="Google Shape;2195;p78"/>
            <p:cNvGrpSpPr/>
            <p:nvPr/>
          </p:nvGrpSpPr>
          <p:grpSpPr>
            <a:xfrm>
              <a:off x="3230417" y="3103734"/>
              <a:ext cx="282982" cy="280332"/>
              <a:chOff x="2605700" y="3152850"/>
              <a:chExt cx="594125" cy="616250"/>
            </a:xfrm>
          </p:grpSpPr>
          <p:sp>
            <p:nvSpPr>
              <p:cNvPr id="2196" name="Google Shape;219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197" name="Google Shape;219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98" name="Google Shape;2198;p78"/>
            <p:cNvGrpSpPr/>
            <p:nvPr/>
          </p:nvGrpSpPr>
          <p:grpSpPr>
            <a:xfrm>
              <a:off x="3265985" y="3226989"/>
              <a:ext cx="87151" cy="346202"/>
              <a:chOff x="2680375" y="3423800"/>
              <a:chExt cx="182975" cy="761050"/>
            </a:xfrm>
          </p:grpSpPr>
          <p:sp>
            <p:nvSpPr>
              <p:cNvPr id="2199" name="Google Shape;219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00" name="Google Shape;220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8"/>
            <p:cNvGrpSpPr/>
            <p:nvPr/>
          </p:nvGrpSpPr>
          <p:grpSpPr>
            <a:xfrm>
              <a:off x="3855466" y="3289811"/>
              <a:ext cx="112514" cy="94210"/>
              <a:chOff x="3918000" y="3561900"/>
              <a:chExt cx="236225" cy="207100"/>
            </a:xfrm>
          </p:grpSpPr>
          <p:sp>
            <p:nvSpPr>
              <p:cNvPr id="2202" name="Google Shape;220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03" name="Google Shape;220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4" name="Google Shape;220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07" name="Google Shape;2207;p78"/>
            <p:cNvGrpSpPr/>
            <p:nvPr/>
          </p:nvGrpSpPr>
          <p:grpSpPr>
            <a:xfrm>
              <a:off x="2905224" y="2311071"/>
              <a:ext cx="596721" cy="528992"/>
              <a:chOff x="1922950" y="1410350"/>
              <a:chExt cx="1252825" cy="1162875"/>
            </a:xfrm>
          </p:grpSpPr>
          <p:sp>
            <p:nvSpPr>
              <p:cNvPr id="2208" name="Google Shape;220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24" name="Google Shape;222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44" name="Google Shape;224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45" name="Google Shape;224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78"/>
            <p:cNvGrpSpPr/>
            <p:nvPr/>
          </p:nvGrpSpPr>
          <p:grpSpPr>
            <a:xfrm>
              <a:off x="3280929" y="3294542"/>
              <a:ext cx="109894" cy="272224"/>
              <a:chOff x="2711750" y="3572300"/>
              <a:chExt cx="230725" cy="598425"/>
            </a:xfrm>
          </p:grpSpPr>
          <p:sp>
            <p:nvSpPr>
              <p:cNvPr id="2247" name="Google Shape;224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0" name="Google Shape;2250;p78"/>
            <p:cNvGrpSpPr/>
            <p:nvPr/>
          </p:nvGrpSpPr>
          <p:grpSpPr>
            <a:xfrm>
              <a:off x="3790439" y="2408636"/>
              <a:ext cx="73017" cy="75684"/>
              <a:chOff x="3781475" y="1624825"/>
              <a:chExt cx="153300" cy="166375"/>
            </a:xfrm>
          </p:grpSpPr>
          <p:sp>
            <p:nvSpPr>
              <p:cNvPr id="2251" name="Google Shape;225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2" name="Google Shape;2262;p78"/>
            <p:cNvGrpSpPr/>
            <p:nvPr/>
          </p:nvGrpSpPr>
          <p:grpSpPr>
            <a:xfrm>
              <a:off x="4403342" y="3107749"/>
              <a:ext cx="316680" cy="101374"/>
              <a:chOff x="5068275" y="3161675"/>
              <a:chExt cx="664875" cy="222850"/>
            </a:xfrm>
          </p:grpSpPr>
          <p:sp>
            <p:nvSpPr>
              <p:cNvPr id="2263" name="Google Shape;226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78"/>
            <p:cNvGrpSpPr/>
            <p:nvPr/>
          </p:nvGrpSpPr>
          <p:grpSpPr>
            <a:xfrm>
              <a:off x="3697513" y="2707266"/>
              <a:ext cx="59549" cy="79733"/>
              <a:chOff x="3586375" y="2281300"/>
              <a:chExt cx="125025" cy="175275"/>
            </a:xfrm>
          </p:grpSpPr>
          <p:sp>
            <p:nvSpPr>
              <p:cNvPr id="2297" name="Google Shape;229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78"/>
            <p:cNvGrpSpPr/>
            <p:nvPr/>
          </p:nvGrpSpPr>
          <p:grpSpPr>
            <a:xfrm>
              <a:off x="4513224" y="3221724"/>
              <a:ext cx="274563" cy="280321"/>
              <a:chOff x="5298975" y="3412225"/>
              <a:chExt cx="576450" cy="616225"/>
            </a:xfrm>
          </p:grpSpPr>
          <p:sp>
            <p:nvSpPr>
              <p:cNvPr id="2301" name="Google Shape;230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2" name="Google Shape;230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8"/>
            <p:cNvGrpSpPr/>
            <p:nvPr/>
          </p:nvGrpSpPr>
          <p:grpSpPr>
            <a:xfrm>
              <a:off x="4824403" y="3421846"/>
              <a:ext cx="110132" cy="130647"/>
              <a:chOff x="5952300" y="3852150"/>
              <a:chExt cx="231225" cy="287200"/>
            </a:xfrm>
          </p:grpSpPr>
          <p:sp>
            <p:nvSpPr>
              <p:cNvPr id="2304" name="Google Shape;230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78"/>
            <p:cNvGrpSpPr/>
            <p:nvPr/>
          </p:nvGrpSpPr>
          <p:grpSpPr>
            <a:xfrm>
              <a:off x="4295710" y="3079670"/>
              <a:ext cx="14968" cy="27135"/>
              <a:chOff x="4842300" y="3099950"/>
              <a:chExt cx="31425" cy="59650"/>
            </a:xfrm>
          </p:grpSpPr>
          <p:sp>
            <p:nvSpPr>
              <p:cNvPr id="2315" name="Google Shape;231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78"/>
            <p:cNvGrpSpPr/>
            <p:nvPr/>
          </p:nvGrpSpPr>
          <p:grpSpPr>
            <a:xfrm>
              <a:off x="3831056" y="2816010"/>
              <a:ext cx="37378" cy="27612"/>
              <a:chOff x="3866750" y="2520350"/>
              <a:chExt cx="78475" cy="60700"/>
            </a:xfrm>
          </p:grpSpPr>
          <p:sp>
            <p:nvSpPr>
              <p:cNvPr id="2328" name="Google Shape;232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9" name="Google Shape;234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1" name="Google Shape;236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78"/>
            <p:cNvGrpSpPr/>
            <p:nvPr/>
          </p:nvGrpSpPr>
          <p:grpSpPr>
            <a:xfrm>
              <a:off x="3632736" y="3051591"/>
              <a:ext cx="63288" cy="45217"/>
              <a:chOff x="3450375" y="3038225"/>
              <a:chExt cx="132875" cy="99400"/>
            </a:xfrm>
          </p:grpSpPr>
          <p:sp>
            <p:nvSpPr>
              <p:cNvPr id="2375" name="Google Shape;237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6" name="Google Shape;238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6" name="Google Shape;239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2" name="Google Shape;240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78"/>
          <p:cNvGrpSpPr/>
          <p:nvPr/>
        </p:nvGrpSpPr>
        <p:grpSpPr>
          <a:xfrm>
            <a:off x="719116" y="2850945"/>
            <a:ext cx="2622876" cy="1333540"/>
            <a:chOff x="238125" y="1038125"/>
            <a:chExt cx="7146800" cy="3633625"/>
          </a:xfrm>
        </p:grpSpPr>
        <p:sp>
          <p:nvSpPr>
            <p:cNvPr id="2413" name="Google Shape;2413;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8"/>
          <p:cNvGrpSpPr/>
          <p:nvPr/>
        </p:nvGrpSpPr>
        <p:grpSpPr>
          <a:xfrm>
            <a:off x="5834044" y="993055"/>
            <a:ext cx="2590840" cy="1380235"/>
            <a:chOff x="233350" y="949250"/>
            <a:chExt cx="7137300" cy="3802300"/>
          </a:xfrm>
        </p:grpSpPr>
        <p:sp>
          <p:nvSpPr>
            <p:cNvPr id="3986" name="Google Shape;3986;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78"/>
          <p:cNvGrpSpPr/>
          <p:nvPr/>
        </p:nvGrpSpPr>
        <p:grpSpPr>
          <a:xfrm>
            <a:off x="7648473" y="3037828"/>
            <a:ext cx="104231" cy="320340"/>
            <a:chOff x="7564426" y="3224343"/>
            <a:chExt cx="119985" cy="368801"/>
          </a:xfrm>
        </p:grpSpPr>
        <p:sp>
          <p:nvSpPr>
            <p:cNvPr id="4038" name="Google Shape;4038;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78"/>
          <p:cNvGrpSpPr/>
          <p:nvPr/>
        </p:nvGrpSpPr>
        <p:grpSpPr>
          <a:xfrm>
            <a:off x="7347962" y="3031929"/>
            <a:ext cx="189489" cy="332132"/>
            <a:chOff x="8370831" y="3202002"/>
            <a:chExt cx="218129" cy="382376"/>
          </a:xfrm>
        </p:grpSpPr>
        <p:sp>
          <p:nvSpPr>
            <p:cNvPr id="4041" name="Google Shape;4041;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8"/>
          <p:cNvGrpSpPr/>
          <p:nvPr/>
        </p:nvGrpSpPr>
        <p:grpSpPr>
          <a:xfrm>
            <a:off x="8071351" y="3443061"/>
            <a:ext cx="309429" cy="267000"/>
            <a:chOff x="6742064" y="3750480"/>
            <a:chExt cx="399315" cy="344560"/>
          </a:xfrm>
        </p:grpSpPr>
        <p:sp>
          <p:nvSpPr>
            <p:cNvPr id="4044" name="Google Shape;4044;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8"/>
          <p:cNvGrpSpPr/>
          <p:nvPr/>
        </p:nvGrpSpPr>
        <p:grpSpPr>
          <a:xfrm>
            <a:off x="7610370" y="3794109"/>
            <a:ext cx="180437" cy="281608"/>
            <a:chOff x="7248525" y="3739696"/>
            <a:chExt cx="230531" cy="359790"/>
          </a:xfrm>
        </p:grpSpPr>
        <p:sp>
          <p:nvSpPr>
            <p:cNvPr id="4047" name="Google Shape;4047;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78"/>
          <p:cNvGrpSpPr/>
          <p:nvPr/>
        </p:nvGrpSpPr>
        <p:grpSpPr>
          <a:xfrm>
            <a:off x="7856289" y="3437333"/>
            <a:ext cx="162896" cy="278710"/>
            <a:chOff x="7601242" y="3729267"/>
            <a:chExt cx="222566" cy="380803"/>
          </a:xfrm>
        </p:grpSpPr>
        <p:sp>
          <p:nvSpPr>
            <p:cNvPr id="4050" name="Google Shape;4050;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8"/>
          <p:cNvGrpSpPr/>
          <p:nvPr/>
        </p:nvGrpSpPr>
        <p:grpSpPr>
          <a:xfrm>
            <a:off x="7345935" y="3438473"/>
            <a:ext cx="193543" cy="275990"/>
            <a:chOff x="8304647" y="3738687"/>
            <a:chExt cx="225076" cy="320956"/>
          </a:xfrm>
        </p:grpSpPr>
        <p:sp>
          <p:nvSpPr>
            <p:cNvPr id="4054" name="Google Shape;4054;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78"/>
          <p:cNvGrpSpPr/>
          <p:nvPr/>
        </p:nvGrpSpPr>
        <p:grpSpPr>
          <a:xfrm>
            <a:off x="7618427" y="3438473"/>
            <a:ext cx="178492" cy="275990"/>
            <a:chOff x="8615101" y="3738687"/>
            <a:chExt cx="207573" cy="320956"/>
          </a:xfrm>
        </p:grpSpPr>
        <p:sp>
          <p:nvSpPr>
            <p:cNvPr id="4058" name="Google Shape;4058;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78"/>
          <p:cNvGrpSpPr/>
          <p:nvPr/>
        </p:nvGrpSpPr>
        <p:grpSpPr>
          <a:xfrm>
            <a:off x="6013132" y="3559961"/>
            <a:ext cx="557671" cy="511283"/>
            <a:chOff x="6015419" y="3716859"/>
            <a:chExt cx="557671" cy="511283"/>
          </a:xfrm>
        </p:grpSpPr>
        <p:sp>
          <p:nvSpPr>
            <p:cNvPr id="4063" name="Google Shape;4063;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78"/>
            <p:cNvGrpSpPr/>
            <p:nvPr/>
          </p:nvGrpSpPr>
          <p:grpSpPr>
            <a:xfrm>
              <a:off x="6036094" y="3716980"/>
              <a:ext cx="529860" cy="510468"/>
              <a:chOff x="6036094" y="3716980"/>
              <a:chExt cx="529860" cy="510468"/>
            </a:xfrm>
          </p:grpSpPr>
          <p:sp>
            <p:nvSpPr>
              <p:cNvPr id="4065" name="Google Shape;4065;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78"/>
          <p:cNvGrpSpPr/>
          <p:nvPr/>
        </p:nvGrpSpPr>
        <p:grpSpPr>
          <a:xfrm>
            <a:off x="6642017" y="2916730"/>
            <a:ext cx="576302" cy="511871"/>
            <a:chOff x="6644304" y="3073628"/>
            <a:chExt cx="576302" cy="511871"/>
          </a:xfrm>
        </p:grpSpPr>
        <p:sp>
          <p:nvSpPr>
            <p:cNvPr id="4076" name="Google Shape;4076;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7" name="Google Shape;4077;p78"/>
            <p:cNvGrpSpPr/>
            <p:nvPr/>
          </p:nvGrpSpPr>
          <p:grpSpPr>
            <a:xfrm>
              <a:off x="6712169" y="3085440"/>
              <a:ext cx="481622" cy="494913"/>
              <a:chOff x="6712169" y="3085440"/>
              <a:chExt cx="481622" cy="494913"/>
            </a:xfrm>
          </p:grpSpPr>
          <p:sp>
            <p:nvSpPr>
              <p:cNvPr id="4078" name="Google Shape;4078;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6" name="Google Shape;4086;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78"/>
          <p:cNvGrpSpPr/>
          <p:nvPr/>
        </p:nvGrpSpPr>
        <p:grpSpPr>
          <a:xfrm>
            <a:off x="6649868" y="3559725"/>
            <a:ext cx="560631" cy="511352"/>
            <a:chOff x="6652154" y="3716623"/>
            <a:chExt cx="560631" cy="511352"/>
          </a:xfrm>
        </p:grpSpPr>
        <p:sp>
          <p:nvSpPr>
            <p:cNvPr id="4088" name="Google Shape;4088;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78"/>
            <p:cNvGrpSpPr/>
            <p:nvPr/>
          </p:nvGrpSpPr>
          <p:grpSpPr>
            <a:xfrm>
              <a:off x="6669657" y="3716715"/>
              <a:ext cx="466779" cy="464290"/>
              <a:chOff x="6669657" y="3716715"/>
              <a:chExt cx="466779" cy="464290"/>
            </a:xfrm>
          </p:grpSpPr>
          <p:sp>
            <p:nvSpPr>
              <p:cNvPr id="4090" name="Google Shape;4090;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8"/>
          <p:cNvGrpSpPr/>
          <p:nvPr/>
        </p:nvGrpSpPr>
        <p:grpSpPr>
          <a:xfrm>
            <a:off x="7843959" y="3841134"/>
            <a:ext cx="187557" cy="187557"/>
            <a:chOff x="8565775" y="671075"/>
            <a:chExt cx="441000" cy="441000"/>
          </a:xfrm>
        </p:grpSpPr>
        <p:sp>
          <p:nvSpPr>
            <p:cNvPr id="4104" name="Google Shape;4104;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6" name="Google Shape;4106;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78"/>
          <p:cNvGrpSpPr/>
          <p:nvPr/>
        </p:nvGrpSpPr>
        <p:grpSpPr>
          <a:xfrm>
            <a:off x="5997814" y="2919352"/>
            <a:ext cx="587871" cy="512373"/>
            <a:chOff x="6000100" y="3076250"/>
            <a:chExt cx="587871" cy="512373"/>
          </a:xfrm>
        </p:grpSpPr>
        <p:sp>
          <p:nvSpPr>
            <p:cNvPr id="4109" name="Google Shape;4109;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78"/>
            <p:cNvGrpSpPr/>
            <p:nvPr/>
          </p:nvGrpSpPr>
          <p:grpSpPr>
            <a:xfrm>
              <a:off x="6031360" y="3076713"/>
              <a:ext cx="539107" cy="480965"/>
              <a:chOff x="6031360" y="3076713"/>
              <a:chExt cx="539107" cy="480965"/>
            </a:xfrm>
          </p:grpSpPr>
          <p:sp>
            <p:nvSpPr>
              <p:cNvPr id="4111" name="Google Shape;4111;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78"/>
          <p:cNvGrpSpPr/>
          <p:nvPr/>
        </p:nvGrpSpPr>
        <p:grpSpPr>
          <a:xfrm>
            <a:off x="3369305" y="938716"/>
            <a:ext cx="2310381" cy="1488888"/>
            <a:chOff x="229225" y="549050"/>
            <a:chExt cx="7161750" cy="4615275"/>
          </a:xfrm>
        </p:grpSpPr>
        <p:sp>
          <p:nvSpPr>
            <p:cNvPr id="4119" name="Google Shape;4119;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8"/>
          <p:cNvGrpSpPr/>
          <p:nvPr/>
        </p:nvGrpSpPr>
        <p:grpSpPr>
          <a:xfrm>
            <a:off x="3514723" y="2830563"/>
            <a:ext cx="2310282" cy="1374222"/>
            <a:chOff x="238125" y="732525"/>
            <a:chExt cx="7130500" cy="4241425"/>
          </a:xfrm>
        </p:grpSpPr>
        <p:sp>
          <p:nvSpPr>
            <p:cNvPr id="4237" name="Google Shape;4237;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54"/>
        <p:cNvGrpSpPr/>
        <p:nvPr/>
      </p:nvGrpSpPr>
      <p:grpSpPr>
        <a:xfrm>
          <a:off x="0" y="0"/>
          <a:ext cx="0" cy="0"/>
          <a:chOff x="0" y="0"/>
          <a:chExt cx="0" cy="0"/>
        </a:xfrm>
      </p:grpSpPr>
      <p:grpSp>
        <p:nvGrpSpPr>
          <p:cNvPr id="4355" name="Google Shape;4355;p79"/>
          <p:cNvGrpSpPr/>
          <p:nvPr/>
        </p:nvGrpSpPr>
        <p:grpSpPr>
          <a:xfrm>
            <a:off x="725414" y="969763"/>
            <a:ext cx="2507799" cy="206239"/>
            <a:chOff x="106648" y="895722"/>
            <a:chExt cx="4481413" cy="374300"/>
          </a:xfrm>
        </p:grpSpPr>
        <p:grpSp>
          <p:nvGrpSpPr>
            <p:cNvPr id="4356" name="Google Shape;4356;p79"/>
            <p:cNvGrpSpPr/>
            <p:nvPr/>
          </p:nvGrpSpPr>
          <p:grpSpPr>
            <a:xfrm>
              <a:off x="2233276" y="895722"/>
              <a:ext cx="1082667" cy="223591"/>
              <a:chOff x="4808316" y="2800065"/>
              <a:chExt cx="1999386" cy="412910"/>
            </a:xfrm>
          </p:grpSpPr>
          <p:sp>
            <p:nvSpPr>
              <p:cNvPr id="4357" name="Google Shape;4357;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79"/>
              <p:cNvGrpSpPr/>
              <p:nvPr/>
            </p:nvGrpSpPr>
            <p:grpSpPr>
              <a:xfrm>
                <a:off x="4808316" y="2800065"/>
                <a:ext cx="92400" cy="411825"/>
                <a:chOff x="845575" y="2563700"/>
                <a:chExt cx="92400" cy="411825"/>
              </a:xfrm>
            </p:grpSpPr>
            <p:cxnSp>
              <p:nvCxnSpPr>
                <p:cNvPr id="4359" name="Google Shape;4359;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0" name="Google Shape;4360;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79"/>
            <p:cNvGrpSpPr/>
            <p:nvPr/>
          </p:nvGrpSpPr>
          <p:grpSpPr>
            <a:xfrm>
              <a:off x="106648" y="895722"/>
              <a:ext cx="1088401" cy="223591"/>
              <a:chOff x="881025" y="2800065"/>
              <a:chExt cx="2009975" cy="412910"/>
            </a:xfrm>
          </p:grpSpPr>
          <p:sp>
            <p:nvSpPr>
              <p:cNvPr id="4362" name="Google Shape;4362;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79"/>
              <p:cNvGrpSpPr/>
              <p:nvPr/>
            </p:nvGrpSpPr>
            <p:grpSpPr>
              <a:xfrm>
                <a:off x="881025" y="2800065"/>
                <a:ext cx="92400" cy="411825"/>
                <a:chOff x="845575" y="2563700"/>
                <a:chExt cx="92400" cy="411825"/>
              </a:xfrm>
            </p:grpSpPr>
            <p:cxnSp>
              <p:nvCxnSpPr>
                <p:cNvPr id="4364" name="Google Shape;4364;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5" name="Google Shape;4365;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9"/>
            <p:cNvGrpSpPr/>
            <p:nvPr/>
          </p:nvGrpSpPr>
          <p:grpSpPr>
            <a:xfrm>
              <a:off x="1172346" y="1047018"/>
              <a:ext cx="1083151" cy="223003"/>
              <a:chOff x="2849073" y="3079467"/>
              <a:chExt cx="2000279" cy="411825"/>
            </a:xfrm>
          </p:grpSpPr>
          <p:sp>
            <p:nvSpPr>
              <p:cNvPr id="4367" name="Google Shape;4367;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8" name="Google Shape;4368;p79"/>
              <p:cNvGrpSpPr/>
              <p:nvPr/>
            </p:nvGrpSpPr>
            <p:grpSpPr>
              <a:xfrm rot="10800000">
                <a:off x="2849073" y="3079467"/>
                <a:ext cx="92400" cy="411825"/>
                <a:chOff x="2070100" y="2563700"/>
                <a:chExt cx="92400" cy="411825"/>
              </a:xfrm>
            </p:grpSpPr>
            <p:cxnSp>
              <p:nvCxnSpPr>
                <p:cNvPr id="4369" name="Google Shape;4369;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0" name="Google Shape;4370;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1" name="Google Shape;4371;p79"/>
            <p:cNvGrpSpPr/>
            <p:nvPr/>
          </p:nvGrpSpPr>
          <p:grpSpPr>
            <a:xfrm>
              <a:off x="3290132" y="1047018"/>
              <a:ext cx="1297929" cy="223003"/>
              <a:chOff x="6760035" y="3079467"/>
              <a:chExt cx="2396914" cy="411825"/>
            </a:xfrm>
          </p:grpSpPr>
          <p:sp>
            <p:nvSpPr>
              <p:cNvPr id="4372" name="Google Shape;4372;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79"/>
              <p:cNvGrpSpPr/>
              <p:nvPr/>
            </p:nvGrpSpPr>
            <p:grpSpPr>
              <a:xfrm rot="10800000">
                <a:off x="6760035" y="3079467"/>
                <a:ext cx="92400" cy="411825"/>
                <a:chOff x="2070100" y="2563700"/>
                <a:chExt cx="92400" cy="411825"/>
              </a:xfrm>
            </p:grpSpPr>
            <p:cxnSp>
              <p:nvCxnSpPr>
                <p:cNvPr id="4374" name="Google Shape;4374;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5" name="Google Shape;4375;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6" name="Google Shape;4376;p79"/>
          <p:cNvGrpSpPr/>
          <p:nvPr/>
        </p:nvGrpSpPr>
        <p:grpSpPr>
          <a:xfrm>
            <a:off x="2143176" y="3369134"/>
            <a:ext cx="1086701" cy="799429"/>
            <a:chOff x="2183288" y="3555572"/>
            <a:chExt cx="1136241" cy="835873"/>
          </a:xfrm>
        </p:grpSpPr>
        <p:sp>
          <p:nvSpPr>
            <p:cNvPr id="4377" name="Google Shape;4377;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9"/>
            <p:cNvGrpSpPr/>
            <p:nvPr/>
          </p:nvGrpSpPr>
          <p:grpSpPr>
            <a:xfrm>
              <a:off x="2205895" y="3637269"/>
              <a:ext cx="1089848" cy="724993"/>
              <a:chOff x="2205895" y="3637269"/>
              <a:chExt cx="1089848" cy="724993"/>
            </a:xfrm>
          </p:grpSpPr>
          <p:sp>
            <p:nvSpPr>
              <p:cNvPr id="4379" name="Google Shape;4379;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6" name="Google Shape;4386;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87" name="Google Shape;4387;p79"/>
            <p:cNvGrpSpPr/>
            <p:nvPr/>
          </p:nvGrpSpPr>
          <p:grpSpPr>
            <a:xfrm>
              <a:off x="3173850" y="3779426"/>
              <a:ext cx="145679" cy="70048"/>
              <a:chOff x="3173850" y="3779426"/>
              <a:chExt cx="145679" cy="70048"/>
            </a:xfrm>
          </p:grpSpPr>
          <p:cxnSp>
            <p:nvCxnSpPr>
              <p:cNvPr id="4388" name="Google Shape;4388;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89" name="Google Shape;4389;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9"/>
            <p:cNvGrpSpPr/>
            <p:nvPr/>
          </p:nvGrpSpPr>
          <p:grpSpPr>
            <a:xfrm>
              <a:off x="2183288" y="4139483"/>
              <a:ext cx="145133" cy="70048"/>
              <a:chOff x="2183288" y="4139483"/>
              <a:chExt cx="145133" cy="70048"/>
            </a:xfrm>
          </p:grpSpPr>
          <p:cxnSp>
            <p:nvCxnSpPr>
              <p:cNvPr id="4391" name="Google Shape;4391;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92" name="Google Shape;4392;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3" name="Google Shape;4393;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4" name="Google Shape;4394;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95" name="Google Shape;4395;p79"/>
            <p:cNvGrpSpPr/>
            <p:nvPr/>
          </p:nvGrpSpPr>
          <p:grpSpPr>
            <a:xfrm>
              <a:off x="2943836" y="4268886"/>
              <a:ext cx="60717" cy="122559"/>
              <a:chOff x="2943836" y="4268886"/>
              <a:chExt cx="60717" cy="122559"/>
            </a:xfrm>
          </p:grpSpPr>
          <p:sp>
            <p:nvSpPr>
              <p:cNvPr id="4396" name="Google Shape;4396;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98" name="Google Shape;4398;p79"/>
          <p:cNvGrpSpPr/>
          <p:nvPr/>
        </p:nvGrpSpPr>
        <p:grpSpPr>
          <a:xfrm>
            <a:off x="3406121" y="1290134"/>
            <a:ext cx="1675870" cy="758251"/>
            <a:chOff x="3530532" y="1496185"/>
            <a:chExt cx="1562000" cy="706730"/>
          </a:xfrm>
        </p:grpSpPr>
        <p:cxnSp>
          <p:nvCxnSpPr>
            <p:cNvPr id="4399" name="Google Shape;4399;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00" name="Google Shape;4400;p79"/>
            <p:cNvGrpSpPr/>
            <p:nvPr/>
          </p:nvGrpSpPr>
          <p:grpSpPr>
            <a:xfrm>
              <a:off x="3530532" y="1496185"/>
              <a:ext cx="323430" cy="463587"/>
              <a:chOff x="3530532" y="1496185"/>
              <a:chExt cx="323430" cy="463587"/>
            </a:xfrm>
          </p:grpSpPr>
          <p:grpSp>
            <p:nvGrpSpPr>
              <p:cNvPr id="4401" name="Google Shape;4401;p79"/>
              <p:cNvGrpSpPr/>
              <p:nvPr/>
            </p:nvGrpSpPr>
            <p:grpSpPr>
              <a:xfrm>
                <a:off x="3567462" y="1496185"/>
                <a:ext cx="286500" cy="361376"/>
                <a:chOff x="3567462" y="1496185"/>
                <a:chExt cx="286500" cy="361376"/>
              </a:xfrm>
            </p:grpSpPr>
            <p:cxnSp>
              <p:nvCxnSpPr>
                <p:cNvPr id="4402" name="Google Shape;4402;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03" name="Google Shape;4403;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4" name="Google Shape;4404;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9"/>
            <p:cNvGrpSpPr/>
            <p:nvPr/>
          </p:nvGrpSpPr>
          <p:grpSpPr>
            <a:xfrm>
              <a:off x="3891569" y="1779209"/>
              <a:ext cx="323945" cy="423706"/>
              <a:chOff x="3891569" y="1779209"/>
              <a:chExt cx="323945" cy="423706"/>
            </a:xfrm>
          </p:grpSpPr>
          <p:grpSp>
            <p:nvGrpSpPr>
              <p:cNvPr id="4406" name="Google Shape;4406;p79"/>
              <p:cNvGrpSpPr/>
              <p:nvPr/>
            </p:nvGrpSpPr>
            <p:grpSpPr>
              <a:xfrm>
                <a:off x="3929014" y="1881638"/>
                <a:ext cx="286500" cy="321278"/>
                <a:chOff x="3929014" y="1881638"/>
                <a:chExt cx="286500" cy="321278"/>
              </a:xfrm>
            </p:grpSpPr>
            <p:cxnSp>
              <p:nvCxnSpPr>
                <p:cNvPr id="4407" name="Google Shape;4407;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08" name="Google Shape;4408;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9" name="Google Shape;4409;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9"/>
            <p:cNvGrpSpPr/>
            <p:nvPr/>
          </p:nvGrpSpPr>
          <p:grpSpPr>
            <a:xfrm>
              <a:off x="4252606" y="1496185"/>
              <a:ext cx="324721" cy="463587"/>
              <a:chOff x="4252606" y="1496185"/>
              <a:chExt cx="324721" cy="463587"/>
            </a:xfrm>
          </p:grpSpPr>
          <p:grpSp>
            <p:nvGrpSpPr>
              <p:cNvPr id="4411" name="Google Shape;4411;p79"/>
              <p:cNvGrpSpPr/>
              <p:nvPr/>
            </p:nvGrpSpPr>
            <p:grpSpPr>
              <a:xfrm>
                <a:off x="4290828" y="1496185"/>
                <a:ext cx="286500" cy="361376"/>
                <a:chOff x="4290828" y="1496185"/>
                <a:chExt cx="286500" cy="361376"/>
              </a:xfrm>
            </p:grpSpPr>
            <p:cxnSp>
              <p:nvCxnSpPr>
                <p:cNvPr id="4412" name="Google Shape;4412;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13" name="Google Shape;4413;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4" name="Google Shape;4414;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79"/>
            <p:cNvGrpSpPr/>
            <p:nvPr/>
          </p:nvGrpSpPr>
          <p:grpSpPr>
            <a:xfrm>
              <a:off x="4613643" y="1763716"/>
              <a:ext cx="325308" cy="439200"/>
              <a:chOff x="4613643" y="1763716"/>
              <a:chExt cx="325308" cy="439200"/>
            </a:xfrm>
          </p:grpSpPr>
          <p:grpSp>
            <p:nvGrpSpPr>
              <p:cNvPr id="4416" name="Google Shape;4416;p79"/>
              <p:cNvGrpSpPr/>
              <p:nvPr/>
            </p:nvGrpSpPr>
            <p:grpSpPr>
              <a:xfrm>
                <a:off x="4652451" y="1879538"/>
                <a:ext cx="286500" cy="323378"/>
                <a:chOff x="4652451" y="1879538"/>
                <a:chExt cx="286500" cy="323378"/>
              </a:xfrm>
            </p:grpSpPr>
            <p:cxnSp>
              <p:nvCxnSpPr>
                <p:cNvPr id="4417" name="Google Shape;4417;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18" name="Google Shape;4418;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9" name="Google Shape;4419;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0" name="Google Shape;4420;p79"/>
          <p:cNvGrpSpPr/>
          <p:nvPr/>
        </p:nvGrpSpPr>
        <p:grpSpPr>
          <a:xfrm>
            <a:off x="3417981" y="2143759"/>
            <a:ext cx="1652173" cy="391517"/>
            <a:chOff x="3512551" y="2358270"/>
            <a:chExt cx="1597383" cy="378533"/>
          </a:xfrm>
        </p:grpSpPr>
        <p:cxnSp>
          <p:nvCxnSpPr>
            <p:cNvPr id="4421" name="Google Shape;4421;p79"/>
            <p:cNvCxnSpPr>
              <a:stCxn id="4422" idx="6"/>
              <a:endCxn id="442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24" name="Google Shape;4424;p79"/>
            <p:cNvGrpSpPr/>
            <p:nvPr/>
          </p:nvGrpSpPr>
          <p:grpSpPr>
            <a:xfrm>
              <a:off x="3512551" y="2358270"/>
              <a:ext cx="225647" cy="307714"/>
              <a:chOff x="2182679" y="2004714"/>
              <a:chExt cx="792300" cy="1080458"/>
            </a:xfrm>
          </p:grpSpPr>
          <p:cxnSp>
            <p:nvCxnSpPr>
              <p:cNvPr id="4425" name="Google Shape;4425;p79"/>
              <p:cNvCxnSpPr>
                <a:stCxn id="442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22" name="Google Shape;4422;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9"/>
            <p:cNvGrpSpPr/>
            <p:nvPr/>
          </p:nvGrpSpPr>
          <p:grpSpPr>
            <a:xfrm>
              <a:off x="3969644" y="2440153"/>
              <a:ext cx="225853" cy="296651"/>
              <a:chOff x="3775710" y="1729289"/>
              <a:chExt cx="136500" cy="179289"/>
            </a:xfrm>
          </p:grpSpPr>
          <p:cxnSp>
            <p:nvCxnSpPr>
              <p:cNvPr id="4428" name="Google Shape;4428;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29" name="Google Shape;4429;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9"/>
            <p:cNvGrpSpPr/>
            <p:nvPr/>
          </p:nvGrpSpPr>
          <p:grpSpPr>
            <a:xfrm>
              <a:off x="4427051" y="2358270"/>
              <a:ext cx="225647" cy="307714"/>
              <a:chOff x="5393704" y="2004714"/>
              <a:chExt cx="792300" cy="1080458"/>
            </a:xfrm>
          </p:grpSpPr>
          <p:cxnSp>
            <p:nvCxnSpPr>
              <p:cNvPr id="4432" name="Google Shape;4432;p79"/>
              <p:cNvCxnSpPr>
                <a:stCxn id="443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34" name="Google Shape;4434;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79"/>
            <p:cNvGrpSpPr/>
            <p:nvPr/>
          </p:nvGrpSpPr>
          <p:grpSpPr>
            <a:xfrm>
              <a:off x="4884287" y="2440252"/>
              <a:ext cx="225647" cy="296532"/>
              <a:chOff x="6999166" y="2292572"/>
              <a:chExt cx="792300" cy="1041192"/>
            </a:xfrm>
          </p:grpSpPr>
          <p:cxnSp>
            <p:nvCxnSpPr>
              <p:cNvPr id="4436" name="Google Shape;4436;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23" name="Google Shape;4423;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9"/>
          <p:cNvGrpSpPr/>
          <p:nvPr/>
        </p:nvGrpSpPr>
        <p:grpSpPr>
          <a:xfrm>
            <a:off x="6838789" y="979959"/>
            <a:ext cx="1581844" cy="732818"/>
            <a:chOff x="634175" y="2986275"/>
            <a:chExt cx="3147949" cy="1458344"/>
          </a:xfrm>
        </p:grpSpPr>
        <p:cxnSp>
          <p:nvCxnSpPr>
            <p:cNvPr id="4439" name="Google Shape;4439;p79"/>
            <p:cNvCxnSpPr>
              <a:stCxn id="4440" idx="4"/>
              <a:endCxn id="444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42" name="Google Shape;4442;p79"/>
            <p:cNvCxnSpPr>
              <a:stCxn id="4441" idx="0"/>
              <a:endCxn id="444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4" name="Google Shape;4444;p79"/>
            <p:cNvCxnSpPr>
              <a:stCxn id="4443" idx="4"/>
              <a:endCxn id="444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6" name="Google Shape;4446;p79"/>
            <p:cNvCxnSpPr>
              <a:stCxn id="4445" idx="0"/>
              <a:endCxn id="444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47" name="Google Shape;4447;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3" name="Google Shape;4443;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0" name="Google Shape;4440;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5" name="Google Shape;4445;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1" name="Google Shape;4441;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48" name="Google Shape;4448;p79"/>
          <p:cNvGrpSpPr/>
          <p:nvPr/>
        </p:nvGrpSpPr>
        <p:grpSpPr>
          <a:xfrm>
            <a:off x="3406504" y="2674269"/>
            <a:ext cx="1675128" cy="313674"/>
            <a:chOff x="998425" y="1182125"/>
            <a:chExt cx="1065400" cy="199500"/>
          </a:xfrm>
        </p:grpSpPr>
        <p:sp>
          <p:nvSpPr>
            <p:cNvPr id="4449" name="Google Shape;4449;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9"/>
          <p:cNvGrpSpPr/>
          <p:nvPr/>
        </p:nvGrpSpPr>
        <p:grpSpPr>
          <a:xfrm>
            <a:off x="3406503" y="3630235"/>
            <a:ext cx="1675129" cy="525345"/>
            <a:chOff x="5194708" y="3484366"/>
            <a:chExt cx="3148148" cy="987304"/>
          </a:xfrm>
        </p:grpSpPr>
        <p:grpSp>
          <p:nvGrpSpPr>
            <p:cNvPr id="4455" name="Google Shape;4455;p79"/>
            <p:cNvGrpSpPr/>
            <p:nvPr/>
          </p:nvGrpSpPr>
          <p:grpSpPr>
            <a:xfrm>
              <a:off x="7531521" y="3484366"/>
              <a:ext cx="811335" cy="987304"/>
              <a:chOff x="3379425" y="1617275"/>
              <a:chExt cx="1090650" cy="1327200"/>
            </a:xfrm>
          </p:grpSpPr>
          <p:sp>
            <p:nvSpPr>
              <p:cNvPr id="4456" name="Google Shape;4456;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9"/>
            <p:cNvGrpSpPr/>
            <p:nvPr/>
          </p:nvGrpSpPr>
          <p:grpSpPr>
            <a:xfrm>
              <a:off x="6752546" y="3484366"/>
              <a:ext cx="811428" cy="987304"/>
              <a:chOff x="2332275" y="1617275"/>
              <a:chExt cx="1090775" cy="1327200"/>
            </a:xfrm>
          </p:grpSpPr>
          <p:sp>
            <p:nvSpPr>
              <p:cNvPr id="4460" name="Google Shape;4460;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9"/>
            <p:cNvGrpSpPr/>
            <p:nvPr/>
          </p:nvGrpSpPr>
          <p:grpSpPr>
            <a:xfrm>
              <a:off x="5973664" y="3484366"/>
              <a:ext cx="811335" cy="987304"/>
              <a:chOff x="1285250" y="1617275"/>
              <a:chExt cx="1090650" cy="1327200"/>
            </a:xfrm>
          </p:grpSpPr>
          <p:sp>
            <p:nvSpPr>
              <p:cNvPr id="4464" name="Google Shape;4464;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9"/>
            <p:cNvGrpSpPr/>
            <p:nvPr/>
          </p:nvGrpSpPr>
          <p:grpSpPr>
            <a:xfrm>
              <a:off x="5194708" y="3484366"/>
              <a:ext cx="811409" cy="987304"/>
              <a:chOff x="238125" y="1617275"/>
              <a:chExt cx="1090750" cy="1327200"/>
            </a:xfrm>
          </p:grpSpPr>
          <p:sp>
            <p:nvSpPr>
              <p:cNvPr id="4468" name="Google Shape;4468;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79"/>
          <p:cNvGrpSpPr/>
          <p:nvPr/>
        </p:nvGrpSpPr>
        <p:grpSpPr>
          <a:xfrm>
            <a:off x="6840188" y="2276124"/>
            <a:ext cx="1579046" cy="522230"/>
            <a:chOff x="6853641" y="2534077"/>
            <a:chExt cx="1515545" cy="501229"/>
          </a:xfrm>
        </p:grpSpPr>
        <p:grpSp>
          <p:nvGrpSpPr>
            <p:cNvPr id="4472" name="Google Shape;4472;p79"/>
            <p:cNvGrpSpPr/>
            <p:nvPr/>
          </p:nvGrpSpPr>
          <p:grpSpPr>
            <a:xfrm>
              <a:off x="6853641" y="2618923"/>
              <a:ext cx="1515545" cy="324556"/>
              <a:chOff x="6853641" y="2618923"/>
              <a:chExt cx="1515545" cy="324556"/>
            </a:xfrm>
          </p:grpSpPr>
          <p:sp>
            <p:nvSpPr>
              <p:cNvPr id="4473" name="Google Shape;4473;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9"/>
          <p:cNvGrpSpPr/>
          <p:nvPr/>
        </p:nvGrpSpPr>
        <p:grpSpPr>
          <a:xfrm>
            <a:off x="3435080" y="3151165"/>
            <a:ext cx="1617976" cy="346616"/>
            <a:chOff x="1808063" y="4294338"/>
            <a:chExt cx="3370782" cy="721817"/>
          </a:xfrm>
        </p:grpSpPr>
        <p:sp>
          <p:nvSpPr>
            <p:cNvPr id="4484" name="Google Shape;4484;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9"/>
          <p:cNvGrpSpPr/>
          <p:nvPr/>
        </p:nvGrpSpPr>
        <p:grpSpPr>
          <a:xfrm>
            <a:off x="5261076" y="3817915"/>
            <a:ext cx="1417067" cy="350605"/>
            <a:chOff x="4234950" y="2101012"/>
            <a:chExt cx="4219974" cy="1044090"/>
          </a:xfrm>
        </p:grpSpPr>
        <p:sp>
          <p:nvSpPr>
            <p:cNvPr id="4495" name="Google Shape;4495;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9"/>
          <p:cNvGrpSpPr/>
          <p:nvPr/>
        </p:nvGrpSpPr>
        <p:grpSpPr>
          <a:xfrm>
            <a:off x="6836548" y="1808672"/>
            <a:ext cx="1586327" cy="371557"/>
            <a:chOff x="1247650" y="2075423"/>
            <a:chExt cx="6648477" cy="1557238"/>
          </a:xfrm>
        </p:grpSpPr>
        <p:sp>
          <p:nvSpPr>
            <p:cNvPr id="4512" name="Google Shape;4512;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9"/>
          <p:cNvGrpSpPr/>
          <p:nvPr/>
        </p:nvGrpSpPr>
        <p:grpSpPr>
          <a:xfrm>
            <a:off x="5267818" y="961862"/>
            <a:ext cx="1415601" cy="1648533"/>
            <a:chOff x="1839112" y="2209163"/>
            <a:chExt cx="1918159" cy="2233784"/>
          </a:xfrm>
        </p:grpSpPr>
        <p:sp>
          <p:nvSpPr>
            <p:cNvPr id="4519" name="Google Shape;4519;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2" name="Google Shape;4522;p79"/>
            <p:cNvCxnSpPr>
              <a:stCxn id="4519" idx="6"/>
              <a:endCxn id="452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3" name="Google Shape;4523;p79"/>
            <p:cNvCxnSpPr>
              <a:stCxn id="4520" idx="4"/>
              <a:endCxn id="452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25" name="Google Shape;4525;p79"/>
            <p:cNvCxnSpPr>
              <a:stCxn id="4524" idx="6"/>
              <a:endCxn id="452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6" name="Google Shape;4526;p79"/>
            <p:cNvCxnSpPr>
              <a:stCxn id="4521" idx="4"/>
              <a:endCxn id="452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24" name="Google Shape;4524;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9" name="Google Shape;4529;p79"/>
            <p:cNvCxnSpPr>
              <a:endCxn id="452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30" name="Google Shape;4530;p79"/>
          <p:cNvGrpSpPr/>
          <p:nvPr/>
        </p:nvGrpSpPr>
        <p:grpSpPr>
          <a:xfrm>
            <a:off x="3425084" y="979946"/>
            <a:ext cx="1637968" cy="154942"/>
            <a:chOff x="238125" y="2506075"/>
            <a:chExt cx="7115411" cy="673075"/>
          </a:xfrm>
        </p:grpSpPr>
        <p:sp>
          <p:nvSpPr>
            <p:cNvPr id="4531" name="Google Shape;4531;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9"/>
          <p:cNvGrpSpPr/>
          <p:nvPr/>
        </p:nvGrpSpPr>
        <p:grpSpPr>
          <a:xfrm>
            <a:off x="1965820" y="1294664"/>
            <a:ext cx="1262932" cy="785408"/>
            <a:chOff x="548861" y="389676"/>
            <a:chExt cx="3843371" cy="2390163"/>
          </a:xfrm>
        </p:grpSpPr>
        <p:cxnSp>
          <p:nvCxnSpPr>
            <p:cNvPr id="4537" name="Google Shape;4537;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8" name="Google Shape;4538;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9" name="Google Shape;4539;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40" name="Google Shape;4540;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41" name="Google Shape;4541;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42" name="Google Shape;4542;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44" name="Google Shape;4544;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9"/>
          <p:cNvGrpSpPr/>
          <p:nvPr/>
        </p:nvGrpSpPr>
        <p:grpSpPr>
          <a:xfrm>
            <a:off x="753952" y="2401541"/>
            <a:ext cx="1412054" cy="633562"/>
            <a:chOff x="1187400" y="2529299"/>
            <a:chExt cx="6769193" cy="2241903"/>
          </a:xfrm>
        </p:grpSpPr>
        <p:sp>
          <p:nvSpPr>
            <p:cNvPr id="4551" name="Google Shape;4551;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52" name="Google Shape;4552;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3" name="Google Shape;4553;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4" name="Google Shape;4554;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5" name="Google Shape;4555;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6" name="Google Shape;4556;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7" name="Google Shape;4557;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58" name="Google Shape;4558;p79"/>
            <p:cNvCxnSpPr>
              <a:stCxn id="4551" idx="2"/>
              <a:endCxn id="455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9" name="Google Shape;4559;p79"/>
            <p:cNvCxnSpPr>
              <a:stCxn id="4553" idx="0"/>
              <a:endCxn id="455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0" name="Google Shape;4560;p79"/>
            <p:cNvCxnSpPr>
              <a:stCxn id="4553" idx="2"/>
              <a:endCxn id="455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1" name="Google Shape;4561;p79"/>
            <p:cNvCxnSpPr>
              <a:stCxn id="4554" idx="0"/>
              <a:endCxn id="455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2" name="Google Shape;4562;p79"/>
            <p:cNvCxnSpPr>
              <a:stCxn id="4552" idx="2"/>
              <a:endCxn id="455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3" name="Google Shape;4563;p79"/>
            <p:cNvCxnSpPr>
              <a:stCxn id="4556" idx="0"/>
              <a:endCxn id="455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64" name="Google Shape;4564;p79"/>
          <p:cNvGrpSpPr/>
          <p:nvPr/>
        </p:nvGrpSpPr>
        <p:grpSpPr>
          <a:xfrm>
            <a:off x="6840198" y="2894250"/>
            <a:ext cx="1579035" cy="540873"/>
            <a:chOff x="6895650" y="3126697"/>
            <a:chExt cx="1436662" cy="492105"/>
          </a:xfrm>
        </p:grpSpPr>
        <p:sp>
          <p:nvSpPr>
            <p:cNvPr id="4565" name="Google Shape;4565;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79"/>
            <p:cNvGrpSpPr/>
            <p:nvPr/>
          </p:nvGrpSpPr>
          <p:grpSpPr>
            <a:xfrm>
              <a:off x="6995957" y="3335810"/>
              <a:ext cx="1230393" cy="71754"/>
              <a:chOff x="6995957" y="3287964"/>
              <a:chExt cx="1230393" cy="71754"/>
            </a:xfrm>
          </p:grpSpPr>
          <p:sp>
            <p:nvSpPr>
              <p:cNvPr id="4571" name="Google Shape;4571;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79"/>
          <p:cNvGrpSpPr/>
          <p:nvPr/>
        </p:nvGrpSpPr>
        <p:grpSpPr>
          <a:xfrm>
            <a:off x="6838780" y="3531013"/>
            <a:ext cx="1581862" cy="650625"/>
            <a:chOff x="6777990" y="3710194"/>
            <a:chExt cx="1646915" cy="677382"/>
          </a:xfrm>
        </p:grpSpPr>
        <p:grpSp>
          <p:nvGrpSpPr>
            <p:cNvPr id="4577" name="Google Shape;4577;p79"/>
            <p:cNvGrpSpPr/>
            <p:nvPr/>
          </p:nvGrpSpPr>
          <p:grpSpPr>
            <a:xfrm>
              <a:off x="6777990" y="3874492"/>
              <a:ext cx="411129" cy="513083"/>
              <a:chOff x="6777990" y="3874492"/>
              <a:chExt cx="411129" cy="513083"/>
            </a:xfrm>
          </p:grpSpPr>
          <p:cxnSp>
            <p:nvCxnSpPr>
              <p:cNvPr id="4578" name="Google Shape;4578;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9" name="Google Shape;4579;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9"/>
            <p:cNvGrpSpPr/>
            <p:nvPr/>
          </p:nvGrpSpPr>
          <p:grpSpPr>
            <a:xfrm>
              <a:off x="7188425" y="3710194"/>
              <a:ext cx="411123" cy="520535"/>
              <a:chOff x="7188425" y="3710194"/>
              <a:chExt cx="411123" cy="520535"/>
            </a:xfrm>
          </p:grpSpPr>
          <p:cxnSp>
            <p:nvCxnSpPr>
              <p:cNvPr id="4581" name="Google Shape;4581;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2" name="Google Shape;4582;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9"/>
            <p:cNvGrpSpPr/>
            <p:nvPr/>
          </p:nvGrpSpPr>
          <p:grpSpPr>
            <a:xfrm>
              <a:off x="7603341" y="3874492"/>
              <a:ext cx="411474" cy="513083"/>
              <a:chOff x="7603341" y="3874492"/>
              <a:chExt cx="411474" cy="513083"/>
            </a:xfrm>
          </p:grpSpPr>
          <p:cxnSp>
            <p:nvCxnSpPr>
              <p:cNvPr id="4584" name="Google Shape;4584;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5" name="Google Shape;4585;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9"/>
            <p:cNvGrpSpPr/>
            <p:nvPr/>
          </p:nvGrpSpPr>
          <p:grpSpPr>
            <a:xfrm>
              <a:off x="8013776" y="3722847"/>
              <a:ext cx="411129" cy="507881"/>
              <a:chOff x="8013776" y="3722847"/>
              <a:chExt cx="411129" cy="507881"/>
            </a:xfrm>
          </p:grpSpPr>
          <p:cxnSp>
            <p:nvCxnSpPr>
              <p:cNvPr id="4587" name="Google Shape;4587;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88" name="Google Shape;4588;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9" name="Google Shape;4589;p79"/>
          <p:cNvGrpSpPr/>
          <p:nvPr/>
        </p:nvGrpSpPr>
        <p:grpSpPr>
          <a:xfrm>
            <a:off x="5258295" y="2703853"/>
            <a:ext cx="1421889" cy="1020603"/>
            <a:chOff x="5190863" y="2824811"/>
            <a:chExt cx="1544860" cy="1108869"/>
          </a:xfrm>
        </p:grpSpPr>
        <p:grpSp>
          <p:nvGrpSpPr>
            <p:cNvPr id="4590" name="Google Shape;4590;p79"/>
            <p:cNvGrpSpPr/>
            <p:nvPr/>
          </p:nvGrpSpPr>
          <p:grpSpPr>
            <a:xfrm>
              <a:off x="5938695" y="3176919"/>
              <a:ext cx="685761" cy="404739"/>
              <a:chOff x="5938695" y="3176919"/>
              <a:chExt cx="685761" cy="404739"/>
            </a:xfrm>
          </p:grpSpPr>
          <p:grpSp>
            <p:nvGrpSpPr>
              <p:cNvPr id="4591" name="Google Shape;4591;p79"/>
              <p:cNvGrpSpPr/>
              <p:nvPr/>
            </p:nvGrpSpPr>
            <p:grpSpPr>
              <a:xfrm>
                <a:off x="5938695" y="3176919"/>
                <a:ext cx="685761" cy="404739"/>
                <a:chOff x="5938695" y="3176919"/>
                <a:chExt cx="685761" cy="404739"/>
              </a:xfrm>
            </p:grpSpPr>
            <p:sp>
              <p:nvSpPr>
                <p:cNvPr id="4592" name="Google Shape;4592;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9"/>
            <p:cNvGrpSpPr/>
            <p:nvPr/>
          </p:nvGrpSpPr>
          <p:grpSpPr>
            <a:xfrm>
              <a:off x="5305233" y="3176835"/>
              <a:ext cx="685971" cy="404655"/>
              <a:chOff x="5305233" y="3176835"/>
              <a:chExt cx="685971" cy="404655"/>
            </a:xfrm>
          </p:grpSpPr>
          <p:grpSp>
            <p:nvGrpSpPr>
              <p:cNvPr id="4596" name="Google Shape;4596;p79"/>
              <p:cNvGrpSpPr/>
              <p:nvPr/>
            </p:nvGrpSpPr>
            <p:grpSpPr>
              <a:xfrm>
                <a:off x="5305233" y="3176835"/>
                <a:ext cx="685971" cy="404655"/>
                <a:chOff x="5305233" y="3176835"/>
                <a:chExt cx="685971" cy="404655"/>
              </a:xfrm>
            </p:grpSpPr>
            <p:sp>
              <p:nvSpPr>
                <p:cNvPr id="4597" name="Google Shape;4597;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79"/>
            <p:cNvGrpSpPr/>
            <p:nvPr/>
          </p:nvGrpSpPr>
          <p:grpSpPr>
            <a:xfrm>
              <a:off x="5657361" y="2824811"/>
              <a:ext cx="1078361" cy="404655"/>
              <a:chOff x="5657361" y="2824811"/>
              <a:chExt cx="1078361" cy="404655"/>
            </a:xfrm>
          </p:grpSpPr>
          <p:grpSp>
            <p:nvGrpSpPr>
              <p:cNvPr id="4602" name="Google Shape;4602;p79"/>
              <p:cNvGrpSpPr/>
              <p:nvPr/>
            </p:nvGrpSpPr>
            <p:grpSpPr>
              <a:xfrm>
                <a:off x="5657361" y="2824811"/>
                <a:ext cx="1078361" cy="404655"/>
                <a:chOff x="5657361" y="2824811"/>
                <a:chExt cx="1078361" cy="404655"/>
              </a:xfrm>
            </p:grpSpPr>
            <p:grpSp>
              <p:nvGrpSpPr>
                <p:cNvPr id="4603" name="Google Shape;4603;p79"/>
                <p:cNvGrpSpPr/>
                <p:nvPr/>
              </p:nvGrpSpPr>
              <p:grpSpPr>
                <a:xfrm>
                  <a:off x="5938485" y="2824811"/>
                  <a:ext cx="797237" cy="404655"/>
                  <a:chOff x="5938485" y="2824811"/>
                  <a:chExt cx="797237" cy="404655"/>
                </a:xfrm>
              </p:grpSpPr>
              <p:sp>
                <p:nvSpPr>
                  <p:cNvPr id="4604" name="Google Shape;4604;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5190863" y="3528942"/>
              <a:ext cx="1078026" cy="404739"/>
              <a:chOff x="5190863" y="3528942"/>
              <a:chExt cx="1078026" cy="404739"/>
            </a:xfrm>
          </p:grpSpPr>
          <p:sp>
            <p:nvSpPr>
              <p:cNvPr id="4609" name="Google Shape;4609;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0" name="Google Shape;4610;p79"/>
              <p:cNvGrpSpPr/>
              <p:nvPr/>
            </p:nvGrpSpPr>
            <p:grpSpPr>
              <a:xfrm>
                <a:off x="5190863" y="3528942"/>
                <a:ext cx="1078026" cy="404739"/>
                <a:chOff x="5190863" y="3528942"/>
                <a:chExt cx="1078026" cy="404739"/>
              </a:xfrm>
            </p:grpSpPr>
            <p:sp>
              <p:nvSpPr>
                <p:cNvPr id="4611" name="Google Shape;4611;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3" name="Google Shape;4613;p79"/>
          <p:cNvGrpSpPr/>
          <p:nvPr/>
        </p:nvGrpSpPr>
        <p:grpSpPr>
          <a:xfrm>
            <a:off x="724302" y="1268321"/>
            <a:ext cx="1086719" cy="879487"/>
            <a:chOff x="803162" y="1474292"/>
            <a:chExt cx="1086719" cy="879487"/>
          </a:xfrm>
        </p:grpSpPr>
        <p:grpSp>
          <p:nvGrpSpPr>
            <p:cNvPr id="4614" name="Google Shape;4614;p79"/>
            <p:cNvGrpSpPr/>
            <p:nvPr/>
          </p:nvGrpSpPr>
          <p:grpSpPr>
            <a:xfrm>
              <a:off x="803162" y="1625948"/>
              <a:ext cx="445856" cy="576579"/>
              <a:chOff x="803162" y="1625948"/>
              <a:chExt cx="445856" cy="576579"/>
            </a:xfrm>
          </p:grpSpPr>
          <p:sp>
            <p:nvSpPr>
              <p:cNvPr id="4615" name="Google Shape;4615;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79"/>
              <p:cNvGrpSpPr/>
              <p:nvPr/>
            </p:nvGrpSpPr>
            <p:grpSpPr>
              <a:xfrm>
                <a:off x="1056023" y="1625948"/>
                <a:ext cx="192995" cy="576579"/>
                <a:chOff x="1056023" y="1625948"/>
                <a:chExt cx="192995" cy="576579"/>
              </a:xfrm>
            </p:grpSpPr>
            <p:sp>
              <p:nvSpPr>
                <p:cNvPr id="4617" name="Google Shape;4617;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9"/>
            <p:cNvGrpSpPr/>
            <p:nvPr/>
          </p:nvGrpSpPr>
          <p:grpSpPr>
            <a:xfrm>
              <a:off x="1371406" y="1474292"/>
              <a:ext cx="518475" cy="879487"/>
              <a:chOff x="1398231" y="1474292"/>
              <a:chExt cx="518475" cy="879487"/>
            </a:xfrm>
          </p:grpSpPr>
          <p:grpSp>
            <p:nvGrpSpPr>
              <p:cNvPr id="4623" name="Google Shape;4623;p79"/>
              <p:cNvGrpSpPr/>
              <p:nvPr/>
            </p:nvGrpSpPr>
            <p:grpSpPr>
              <a:xfrm>
                <a:off x="1398231" y="1474292"/>
                <a:ext cx="518475" cy="341643"/>
                <a:chOff x="1398231" y="1474292"/>
                <a:chExt cx="518475" cy="341643"/>
              </a:xfrm>
            </p:grpSpPr>
            <p:sp>
              <p:nvSpPr>
                <p:cNvPr id="4624" name="Google Shape;4624;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5" name="Google Shape;4625;p79"/>
                <p:cNvGrpSpPr/>
                <p:nvPr/>
              </p:nvGrpSpPr>
              <p:grpSpPr>
                <a:xfrm>
                  <a:off x="1616453" y="1474292"/>
                  <a:ext cx="300253" cy="341643"/>
                  <a:chOff x="1616453" y="1475379"/>
                  <a:chExt cx="300253" cy="341643"/>
                </a:xfrm>
              </p:grpSpPr>
              <p:sp>
                <p:nvSpPr>
                  <p:cNvPr id="4626" name="Google Shape;4626;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79"/>
                  <p:cNvGrpSpPr/>
                  <p:nvPr/>
                </p:nvGrpSpPr>
                <p:grpSpPr>
                  <a:xfrm>
                    <a:off x="1839639" y="1475379"/>
                    <a:ext cx="77067" cy="341643"/>
                    <a:chOff x="1839639" y="1475379"/>
                    <a:chExt cx="77067" cy="341643"/>
                  </a:xfrm>
                </p:grpSpPr>
                <p:sp>
                  <p:nvSpPr>
                    <p:cNvPr id="4634" name="Google Shape;4634;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6" name="Google Shape;4636;p79"/>
              <p:cNvGrpSpPr/>
              <p:nvPr/>
            </p:nvGrpSpPr>
            <p:grpSpPr>
              <a:xfrm>
                <a:off x="1398451" y="2012951"/>
                <a:ext cx="518255" cy="340828"/>
                <a:chOff x="1398451" y="2012951"/>
                <a:chExt cx="518255" cy="340828"/>
              </a:xfrm>
            </p:grpSpPr>
            <p:sp>
              <p:nvSpPr>
                <p:cNvPr id="4637" name="Google Shape;4637;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79"/>
                <p:cNvGrpSpPr/>
                <p:nvPr/>
              </p:nvGrpSpPr>
              <p:grpSpPr>
                <a:xfrm>
                  <a:off x="1616453" y="2012951"/>
                  <a:ext cx="300253" cy="340828"/>
                  <a:chOff x="1616453" y="2013538"/>
                  <a:chExt cx="300253" cy="340828"/>
                </a:xfrm>
              </p:grpSpPr>
              <p:sp>
                <p:nvSpPr>
                  <p:cNvPr id="4639" name="Google Shape;4639;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79"/>
                  <p:cNvGrpSpPr/>
                  <p:nvPr/>
                </p:nvGrpSpPr>
                <p:grpSpPr>
                  <a:xfrm>
                    <a:off x="1839639" y="2013538"/>
                    <a:ext cx="77067" cy="340828"/>
                    <a:chOff x="1839639" y="2013538"/>
                    <a:chExt cx="77067" cy="340828"/>
                  </a:xfrm>
                </p:grpSpPr>
                <p:sp>
                  <p:nvSpPr>
                    <p:cNvPr id="4647" name="Google Shape;4647;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49" name="Google Shape;4649;p79"/>
          <p:cNvGrpSpPr/>
          <p:nvPr/>
        </p:nvGrpSpPr>
        <p:grpSpPr>
          <a:xfrm>
            <a:off x="721126" y="3399508"/>
            <a:ext cx="1368681" cy="682918"/>
            <a:chOff x="724986" y="3605478"/>
            <a:chExt cx="1368681" cy="682918"/>
          </a:xfrm>
        </p:grpSpPr>
        <p:grpSp>
          <p:nvGrpSpPr>
            <p:cNvPr id="4650" name="Google Shape;4650;p79"/>
            <p:cNvGrpSpPr/>
            <p:nvPr/>
          </p:nvGrpSpPr>
          <p:grpSpPr>
            <a:xfrm>
              <a:off x="1289102" y="3823629"/>
              <a:ext cx="240442" cy="250435"/>
              <a:chOff x="-165066" y="3843615"/>
              <a:chExt cx="221259" cy="230455"/>
            </a:xfrm>
          </p:grpSpPr>
          <p:sp>
            <p:nvSpPr>
              <p:cNvPr id="4651" name="Google Shape;4651;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9"/>
            <p:cNvGrpSpPr/>
            <p:nvPr/>
          </p:nvGrpSpPr>
          <p:grpSpPr>
            <a:xfrm>
              <a:off x="724986" y="3605478"/>
              <a:ext cx="1368681" cy="682918"/>
              <a:chOff x="724986" y="3605478"/>
              <a:chExt cx="1368681" cy="682918"/>
            </a:xfrm>
          </p:grpSpPr>
          <p:grpSp>
            <p:nvGrpSpPr>
              <p:cNvPr id="4672" name="Google Shape;4672;p79"/>
              <p:cNvGrpSpPr/>
              <p:nvPr/>
            </p:nvGrpSpPr>
            <p:grpSpPr>
              <a:xfrm>
                <a:off x="1498221" y="4047614"/>
                <a:ext cx="529172" cy="240783"/>
                <a:chOff x="1498221" y="4047614"/>
                <a:chExt cx="529172" cy="240783"/>
              </a:xfrm>
            </p:grpSpPr>
            <p:grpSp>
              <p:nvGrpSpPr>
                <p:cNvPr id="4673" name="Google Shape;4673;p79"/>
                <p:cNvGrpSpPr/>
                <p:nvPr/>
              </p:nvGrpSpPr>
              <p:grpSpPr>
                <a:xfrm>
                  <a:off x="1826655" y="4224370"/>
                  <a:ext cx="200738" cy="25631"/>
                  <a:chOff x="1826655" y="4224370"/>
                  <a:chExt cx="200738" cy="25631"/>
                </a:xfrm>
              </p:grpSpPr>
              <p:sp>
                <p:nvSpPr>
                  <p:cNvPr id="4674" name="Google Shape;4674;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9"/>
                <p:cNvGrpSpPr/>
                <p:nvPr/>
              </p:nvGrpSpPr>
              <p:grpSpPr>
                <a:xfrm>
                  <a:off x="1498221" y="4047614"/>
                  <a:ext cx="328444" cy="240783"/>
                  <a:chOff x="1498221" y="4047614"/>
                  <a:chExt cx="328444" cy="240783"/>
                </a:xfrm>
              </p:grpSpPr>
              <p:sp>
                <p:nvSpPr>
                  <p:cNvPr id="4677" name="Google Shape;4677;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79"/>
                  <p:cNvGrpSpPr/>
                  <p:nvPr/>
                </p:nvGrpSpPr>
                <p:grpSpPr>
                  <a:xfrm>
                    <a:off x="1498221" y="4047614"/>
                    <a:ext cx="150566" cy="190416"/>
                    <a:chOff x="1498221" y="4047614"/>
                    <a:chExt cx="150566" cy="190416"/>
                  </a:xfrm>
                </p:grpSpPr>
                <p:sp>
                  <p:nvSpPr>
                    <p:cNvPr id="4679" name="Google Shape;4679;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1" name="Google Shape;4681;p79"/>
              <p:cNvGrpSpPr/>
              <p:nvPr/>
            </p:nvGrpSpPr>
            <p:grpSpPr>
              <a:xfrm>
                <a:off x="1560718" y="3800594"/>
                <a:ext cx="532948" cy="302090"/>
                <a:chOff x="1560718" y="3800594"/>
                <a:chExt cx="532948" cy="302090"/>
              </a:xfrm>
            </p:grpSpPr>
            <p:grpSp>
              <p:nvGrpSpPr>
                <p:cNvPr id="4682" name="Google Shape;4682;p79"/>
                <p:cNvGrpSpPr/>
                <p:nvPr/>
              </p:nvGrpSpPr>
              <p:grpSpPr>
                <a:xfrm>
                  <a:off x="1912179" y="3827344"/>
                  <a:ext cx="181487" cy="25631"/>
                  <a:chOff x="1912179" y="3827344"/>
                  <a:chExt cx="181487" cy="25631"/>
                </a:xfrm>
              </p:grpSpPr>
              <p:sp>
                <p:nvSpPr>
                  <p:cNvPr id="4683" name="Google Shape;4683;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9"/>
                <p:cNvGrpSpPr/>
                <p:nvPr/>
              </p:nvGrpSpPr>
              <p:grpSpPr>
                <a:xfrm>
                  <a:off x="1912179" y="4044505"/>
                  <a:ext cx="181487" cy="25622"/>
                  <a:chOff x="1912179" y="4044506"/>
                  <a:chExt cx="181487" cy="25622"/>
                </a:xfrm>
              </p:grpSpPr>
              <p:sp>
                <p:nvSpPr>
                  <p:cNvPr id="4686" name="Google Shape;4686;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9"/>
                <p:cNvGrpSpPr/>
                <p:nvPr/>
              </p:nvGrpSpPr>
              <p:grpSpPr>
                <a:xfrm>
                  <a:off x="1560718" y="3800594"/>
                  <a:ext cx="351472" cy="302090"/>
                  <a:chOff x="1560718" y="3800594"/>
                  <a:chExt cx="351472" cy="302090"/>
                </a:xfrm>
              </p:grpSpPr>
              <p:grpSp>
                <p:nvGrpSpPr>
                  <p:cNvPr id="4689" name="Google Shape;4689;p79"/>
                  <p:cNvGrpSpPr/>
                  <p:nvPr/>
                </p:nvGrpSpPr>
                <p:grpSpPr>
                  <a:xfrm>
                    <a:off x="1560718" y="3842857"/>
                    <a:ext cx="173586" cy="217131"/>
                    <a:chOff x="1560718" y="3842857"/>
                    <a:chExt cx="173586" cy="217131"/>
                  </a:xfrm>
                </p:grpSpPr>
                <p:sp>
                  <p:nvSpPr>
                    <p:cNvPr id="4690" name="Google Shape;4690;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3" name="Google Shape;4693;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95" name="Google Shape;4695;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9"/>
              <p:cNvGrpSpPr/>
              <p:nvPr/>
            </p:nvGrpSpPr>
            <p:grpSpPr>
              <a:xfrm>
                <a:off x="785350" y="3605478"/>
                <a:ext cx="535311" cy="249245"/>
                <a:chOff x="785350" y="3605478"/>
                <a:chExt cx="535311" cy="249245"/>
              </a:xfrm>
            </p:grpSpPr>
            <p:grpSp>
              <p:nvGrpSpPr>
                <p:cNvPr id="4697" name="Google Shape;4697;p79"/>
                <p:cNvGrpSpPr/>
                <p:nvPr/>
              </p:nvGrpSpPr>
              <p:grpSpPr>
                <a:xfrm>
                  <a:off x="785350" y="3605478"/>
                  <a:ext cx="376191" cy="102736"/>
                  <a:chOff x="785350" y="3605478"/>
                  <a:chExt cx="376191" cy="102736"/>
                </a:xfrm>
              </p:grpSpPr>
              <p:sp>
                <p:nvSpPr>
                  <p:cNvPr id="4698" name="Google Shape;4698;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79"/>
                <p:cNvGrpSpPr/>
                <p:nvPr/>
              </p:nvGrpSpPr>
              <p:grpSpPr>
                <a:xfrm>
                  <a:off x="1161530" y="3655851"/>
                  <a:ext cx="159131" cy="198872"/>
                  <a:chOff x="1161530" y="3655851"/>
                  <a:chExt cx="159131" cy="198872"/>
                </a:xfrm>
              </p:grpSpPr>
              <p:sp>
                <p:nvSpPr>
                  <p:cNvPr id="4702" name="Google Shape;4702;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79"/>
              <p:cNvGrpSpPr/>
              <p:nvPr/>
            </p:nvGrpSpPr>
            <p:grpSpPr>
              <a:xfrm>
                <a:off x="785350" y="4047614"/>
                <a:ext cx="535311" cy="240783"/>
                <a:chOff x="785350" y="4047614"/>
                <a:chExt cx="535311" cy="240783"/>
              </a:xfrm>
            </p:grpSpPr>
            <p:grpSp>
              <p:nvGrpSpPr>
                <p:cNvPr id="4705" name="Google Shape;4705;p79"/>
                <p:cNvGrpSpPr/>
                <p:nvPr/>
              </p:nvGrpSpPr>
              <p:grpSpPr>
                <a:xfrm>
                  <a:off x="1161636" y="4047614"/>
                  <a:ext cx="159025" cy="190415"/>
                  <a:chOff x="1161636" y="4047614"/>
                  <a:chExt cx="159025" cy="190415"/>
                </a:xfrm>
              </p:grpSpPr>
              <p:sp>
                <p:nvSpPr>
                  <p:cNvPr id="4706" name="Google Shape;4706;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9"/>
                <p:cNvGrpSpPr/>
                <p:nvPr/>
              </p:nvGrpSpPr>
              <p:grpSpPr>
                <a:xfrm>
                  <a:off x="785350" y="4185661"/>
                  <a:ext cx="376191" cy="102736"/>
                  <a:chOff x="785350" y="4185661"/>
                  <a:chExt cx="376191" cy="102736"/>
                </a:xfrm>
              </p:grpSpPr>
              <p:sp>
                <p:nvSpPr>
                  <p:cNvPr id="4709" name="Google Shape;4709;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2" name="Google Shape;4712;p79"/>
              <p:cNvGrpSpPr/>
              <p:nvPr/>
            </p:nvGrpSpPr>
            <p:grpSpPr>
              <a:xfrm>
                <a:off x="1501054" y="3605478"/>
                <a:ext cx="526340" cy="249240"/>
                <a:chOff x="1501054" y="3605478"/>
                <a:chExt cx="526340" cy="249240"/>
              </a:xfrm>
            </p:grpSpPr>
            <p:grpSp>
              <p:nvGrpSpPr>
                <p:cNvPr id="4713" name="Google Shape;4713;p79"/>
                <p:cNvGrpSpPr/>
                <p:nvPr/>
              </p:nvGrpSpPr>
              <p:grpSpPr>
                <a:xfrm>
                  <a:off x="1834208" y="3643867"/>
                  <a:ext cx="193185" cy="25622"/>
                  <a:chOff x="1834208" y="3643867"/>
                  <a:chExt cx="193185" cy="25622"/>
                </a:xfrm>
              </p:grpSpPr>
              <p:sp>
                <p:nvSpPr>
                  <p:cNvPr id="4714" name="Google Shape;4714;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9"/>
                <p:cNvGrpSpPr/>
                <p:nvPr/>
              </p:nvGrpSpPr>
              <p:grpSpPr>
                <a:xfrm>
                  <a:off x="1501054" y="3605478"/>
                  <a:ext cx="333165" cy="249240"/>
                  <a:chOff x="1501054" y="3605478"/>
                  <a:chExt cx="333165" cy="249240"/>
                </a:xfrm>
              </p:grpSpPr>
              <p:sp>
                <p:nvSpPr>
                  <p:cNvPr id="4717" name="Google Shape;4717;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8" name="Google Shape;4718;p79"/>
                  <p:cNvGrpSpPr/>
                  <p:nvPr/>
                </p:nvGrpSpPr>
                <p:grpSpPr>
                  <a:xfrm>
                    <a:off x="1501054" y="3655851"/>
                    <a:ext cx="155286" cy="198867"/>
                    <a:chOff x="1501054" y="3655851"/>
                    <a:chExt cx="155286" cy="198867"/>
                  </a:xfrm>
                </p:grpSpPr>
                <p:sp>
                  <p:nvSpPr>
                    <p:cNvPr id="4719" name="Google Shape;4719;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1" name="Google Shape;4721;p79"/>
              <p:cNvGrpSpPr/>
              <p:nvPr/>
            </p:nvGrpSpPr>
            <p:grpSpPr>
              <a:xfrm>
                <a:off x="724986" y="3800594"/>
                <a:ext cx="532950" cy="302090"/>
                <a:chOff x="724986" y="3800594"/>
                <a:chExt cx="532950" cy="302090"/>
              </a:xfrm>
            </p:grpSpPr>
            <p:grpSp>
              <p:nvGrpSpPr>
                <p:cNvPr id="4722" name="Google Shape;4722;p79"/>
                <p:cNvGrpSpPr/>
                <p:nvPr/>
              </p:nvGrpSpPr>
              <p:grpSpPr>
                <a:xfrm>
                  <a:off x="724986" y="4044367"/>
                  <a:ext cx="181314" cy="25626"/>
                  <a:chOff x="724986" y="4044367"/>
                  <a:chExt cx="181314" cy="25626"/>
                </a:xfrm>
              </p:grpSpPr>
              <p:sp>
                <p:nvSpPr>
                  <p:cNvPr id="4723" name="Google Shape;4723;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9"/>
                <p:cNvGrpSpPr/>
                <p:nvPr/>
              </p:nvGrpSpPr>
              <p:grpSpPr>
                <a:xfrm>
                  <a:off x="906290" y="3800594"/>
                  <a:ext cx="351646" cy="302090"/>
                  <a:chOff x="906290" y="3800594"/>
                  <a:chExt cx="351646" cy="302090"/>
                </a:xfrm>
              </p:grpSpPr>
              <p:grpSp>
                <p:nvGrpSpPr>
                  <p:cNvPr id="4726" name="Google Shape;4726;p79"/>
                  <p:cNvGrpSpPr/>
                  <p:nvPr/>
                </p:nvGrpSpPr>
                <p:grpSpPr>
                  <a:xfrm>
                    <a:off x="1084172" y="3842857"/>
                    <a:ext cx="173764" cy="217131"/>
                    <a:chOff x="1084172" y="3842857"/>
                    <a:chExt cx="173764" cy="217131"/>
                  </a:xfrm>
                </p:grpSpPr>
                <p:grpSp>
                  <p:nvGrpSpPr>
                    <p:cNvPr id="4727" name="Google Shape;4727;p79"/>
                    <p:cNvGrpSpPr/>
                    <p:nvPr/>
                  </p:nvGrpSpPr>
                  <p:grpSpPr>
                    <a:xfrm>
                      <a:off x="1156862" y="3936509"/>
                      <a:ext cx="101073" cy="25622"/>
                      <a:chOff x="1156862" y="3936509"/>
                      <a:chExt cx="101073" cy="25622"/>
                    </a:xfrm>
                  </p:grpSpPr>
                  <p:sp>
                    <p:nvSpPr>
                      <p:cNvPr id="4728" name="Google Shape;4728;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9"/>
                <p:cNvGrpSpPr/>
                <p:nvPr/>
              </p:nvGrpSpPr>
              <p:grpSpPr>
                <a:xfrm>
                  <a:off x="724986" y="3830189"/>
                  <a:ext cx="189533" cy="25626"/>
                  <a:chOff x="724986" y="3830189"/>
                  <a:chExt cx="189533" cy="25626"/>
                </a:xfrm>
              </p:grpSpPr>
              <p:sp>
                <p:nvSpPr>
                  <p:cNvPr id="4734" name="Google Shape;4734;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36" name="Google Shape;4736;p79"/>
          <p:cNvGrpSpPr/>
          <p:nvPr/>
        </p:nvGrpSpPr>
        <p:grpSpPr>
          <a:xfrm>
            <a:off x="2249438" y="2249669"/>
            <a:ext cx="948701" cy="935378"/>
            <a:chOff x="2253298" y="2428317"/>
            <a:chExt cx="948701" cy="935378"/>
          </a:xfrm>
        </p:grpSpPr>
        <p:sp>
          <p:nvSpPr>
            <p:cNvPr id="4737" name="Google Shape;4737;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grpSp>
        <p:nvGrpSpPr>
          <p:cNvPr id="4774" name="Google Shape;4774;p80"/>
          <p:cNvGrpSpPr/>
          <p:nvPr/>
        </p:nvGrpSpPr>
        <p:grpSpPr>
          <a:xfrm>
            <a:off x="3339745" y="952988"/>
            <a:ext cx="2363393" cy="1017867"/>
            <a:chOff x="3292400" y="1219146"/>
            <a:chExt cx="2615240" cy="1110239"/>
          </a:xfrm>
        </p:grpSpPr>
        <p:sp>
          <p:nvSpPr>
            <p:cNvPr id="4775" name="Google Shape;4775;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776" name="Google Shape;4776;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77" name="Google Shape;4777;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778" name="Google Shape;4778;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779" name="Google Shape;4779;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780" name="Google Shape;4780;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781" name="Google Shape;4781;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782" name="Google Shape;4782;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783" name="Google Shape;4783;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784" name="Google Shape;4784;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785" name="Google Shape;4785;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6" name="Google Shape;4786;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87" name="Google Shape;4787;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8" name="Google Shape;4788;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89" name="Google Shape;4789;p80"/>
            <p:cNvGrpSpPr/>
            <p:nvPr/>
          </p:nvGrpSpPr>
          <p:grpSpPr>
            <a:xfrm>
              <a:off x="3748438" y="1378608"/>
              <a:ext cx="2159202" cy="903971"/>
              <a:chOff x="1683525" y="2179850"/>
              <a:chExt cx="4519050" cy="2134525"/>
            </a:xfrm>
          </p:grpSpPr>
          <p:sp>
            <p:nvSpPr>
              <p:cNvPr id="4790" name="Google Shape;4790;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1" name="Google Shape;4791;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2" name="Google Shape;4792;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3" name="Google Shape;4793;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4" name="Google Shape;4794;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5" name="Google Shape;4795;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6" name="Google Shape;4796;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7" name="Google Shape;4797;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8" name="Google Shape;4798;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9" name="Google Shape;4799;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0" name="Google Shape;4800;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1" name="Google Shape;4801;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02" name="Google Shape;4802;p80"/>
          <p:cNvGraphicFramePr/>
          <p:nvPr/>
        </p:nvGraphicFramePr>
        <p:xfrm>
          <a:off x="5935838" y="2130461"/>
          <a:ext cx="2491300" cy="868600"/>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03" name="Google Shape;4803;p80"/>
          <p:cNvGrpSpPr/>
          <p:nvPr/>
        </p:nvGrpSpPr>
        <p:grpSpPr>
          <a:xfrm>
            <a:off x="5935948" y="3189058"/>
            <a:ext cx="2496964" cy="1001454"/>
            <a:chOff x="1919611" y="789980"/>
            <a:chExt cx="1474179" cy="606868"/>
          </a:xfrm>
        </p:grpSpPr>
        <p:cxnSp>
          <p:nvCxnSpPr>
            <p:cNvPr id="4804" name="Google Shape;4804;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5" name="Google Shape;4805;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6" name="Google Shape;4806;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07" name="Google Shape;4807;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08" name="Google Shape;4808;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09" name="Google Shape;4809;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10" name="Google Shape;4810;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11" name="Google Shape;4811;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18" name="Google Shape;4818;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19" name="Google Shape;4819;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20" name="Google Shape;4820;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0"/>
          <p:cNvGrpSpPr/>
          <p:nvPr/>
        </p:nvGrpSpPr>
        <p:grpSpPr>
          <a:xfrm>
            <a:off x="712562" y="998017"/>
            <a:ext cx="2394370" cy="976502"/>
            <a:chOff x="749309" y="1112739"/>
            <a:chExt cx="2371603" cy="976502"/>
          </a:xfrm>
        </p:grpSpPr>
        <p:sp>
          <p:nvSpPr>
            <p:cNvPr id="4822" name="Google Shape;4822;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54" name="Google Shape;4854;p80"/>
          <p:cNvGraphicFramePr/>
          <p:nvPr/>
        </p:nvGraphicFramePr>
        <p:xfrm>
          <a:off x="5935863" y="996311"/>
          <a:ext cx="2491300" cy="976425"/>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55" name="Google Shape;4855;p80"/>
          <p:cNvGraphicFramePr/>
          <p:nvPr/>
        </p:nvGraphicFramePr>
        <p:xfrm>
          <a:off x="3342575" y="2130461"/>
          <a:ext cx="2363400" cy="868575"/>
        </p:xfrm>
        <a:graphic>
          <a:graphicData uri="http://schemas.openxmlformats.org/drawingml/2006/table">
            <a:tbl>
              <a:tblPr>
                <a:noFill/>
                <a:tableStyleId>{3A87069A-F472-4D29-B668-7B599F0932C7}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56" name="Google Shape;4856;p80"/>
          <p:cNvGrpSpPr/>
          <p:nvPr/>
        </p:nvGrpSpPr>
        <p:grpSpPr>
          <a:xfrm>
            <a:off x="4086505" y="2517104"/>
            <a:ext cx="1517436" cy="74460"/>
            <a:chOff x="3980086" y="2804397"/>
            <a:chExt cx="1227600" cy="66900"/>
          </a:xfrm>
        </p:grpSpPr>
        <p:sp>
          <p:nvSpPr>
            <p:cNvPr id="4857" name="Google Shape;485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0"/>
          <p:cNvGrpSpPr/>
          <p:nvPr/>
        </p:nvGrpSpPr>
        <p:grpSpPr>
          <a:xfrm>
            <a:off x="4711569" y="2809692"/>
            <a:ext cx="892956" cy="74460"/>
            <a:chOff x="3980086" y="2804397"/>
            <a:chExt cx="1227600" cy="66900"/>
          </a:xfrm>
        </p:grpSpPr>
        <p:sp>
          <p:nvSpPr>
            <p:cNvPr id="4860" name="Google Shape;486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0"/>
          <p:cNvGrpSpPr/>
          <p:nvPr/>
        </p:nvGrpSpPr>
        <p:grpSpPr>
          <a:xfrm>
            <a:off x="3344661" y="3168575"/>
            <a:ext cx="2363244" cy="1005943"/>
            <a:chOff x="3358415" y="3361302"/>
            <a:chExt cx="2363244" cy="1024695"/>
          </a:xfrm>
        </p:grpSpPr>
        <p:grpSp>
          <p:nvGrpSpPr>
            <p:cNvPr id="4863" name="Google Shape;4863;p80"/>
            <p:cNvGrpSpPr/>
            <p:nvPr/>
          </p:nvGrpSpPr>
          <p:grpSpPr>
            <a:xfrm>
              <a:off x="3358415" y="3361302"/>
              <a:ext cx="441300" cy="1024695"/>
              <a:chOff x="3358415" y="3361302"/>
              <a:chExt cx="441300" cy="1024695"/>
            </a:xfrm>
          </p:grpSpPr>
          <p:sp>
            <p:nvSpPr>
              <p:cNvPr id="4864" name="Google Shape;4864;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0"/>
            <p:cNvGrpSpPr/>
            <p:nvPr/>
          </p:nvGrpSpPr>
          <p:grpSpPr>
            <a:xfrm>
              <a:off x="3838901" y="3361302"/>
              <a:ext cx="441300" cy="1024695"/>
              <a:chOff x="3838901" y="3361302"/>
              <a:chExt cx="441300" cy="1024695"/>
            </a:xfrm>
          </p:grpSpPr>
          <p:sp>
            <p:nvSpPr>
              <p:cNvPr id="4871" name="Google Shape;4871;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80"/>
            <p:cNvGrpSpPr/>
            <p:nvPr/>
          </p:nvGrpSpPr>
          <p:grpSpPr>
            <a:xfrm>
              <a:off x="4319387" y="3361302"/>
              <a:ext cx="441300" cy="1024695"/>
              <a:chOff x="4319387" y="3361302"/>
              <a:chExt cx="441300" cy="1024695"/>
            </a:xfrm>
          </p:grpSpPr>
          <p:sp>
            <p:nvSpPr>
              <p:cNvPr id="4878" name="Google Shape;4878;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0"/>
            <p:cNvGrpSpPr/>
            <p:nvPr/>
          </p:nvGrpSpPr>
          <p:grpSpPr>
            <a:xfrm>
              <a:off x="4799873" y="3361302"/>
              <a:ext cx="441300" cy="1024695"/>
              <a:chOff x="4799873" y="3361302"/>
              <a:chExt cx="441300" cy="1024695"/>
            </a:xfrm>
          </p:grpSpPr>
          <p:sp>
            <p:nvSpPr>
              <p:cNvPr id="4885" name="Google Shape;4885;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0"/>
            <p:cNvGrpSpPr/>
            <p:nvPr/>
          </p:nvGrpSpPr>
          <p:grpSpPr>
            <a:xfrm>
              <a:off x="5280360" y="3361302"/>
              <a:ext cx="441300" cy="1024695"/>
              <a:chOff x="5280360" y="3361302"/>
              <a:chExt cx="441300" cy="1024695"/>
            </a:xfrm>
          </p:grpSpPr>
          <p:sp>
            <p:nvSpPr>
              <p:cNvPr id="4892" name="Google Shape;4892;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98" name="Google Shape;4898;p80"/>
          <p:cNvGraphicFramePr/>
          <p:nvPr/>
        </p:nvGraphicFramePr>
        <p:xfrm>
          <a:off x="711088" y="2130461"/>
          <a:ext cx="2403600" cy="881400"/>
        </p:xfrm>
        <a:graphic>
          <a:graphicData uri="http://schemas.openxmlformats.org/drawingml/2006/table">
            <a:tbl>
              <a:tblPr>
                <a:noFill/>
                <a:tableStyleId>{3A87069A-F472-4D29-B668-7B599F0932C7}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99" name="Google Shape;4899;p80"/>
          <p:cNvGrpSpPr/>
          <p:nvPr/>
        </p:nvGrpSpPr>
        <p:grpSpPr>
          <a:xfrm>
            <a:off x="712613" y="3180186"/>
            <a:ext cx="2403614" cy="1005900"/>
            <a:chOff x="726450" y="3372825"/>
            <a:chExt cx="2403614" cy="1005900"/>
          </a:xfrm>
        </p:grpSpPr>
        <p:grpSp>
          <p:nvGrpSpPr>
            <p:cNvPr id="4900" name="Google Shape;4900;p80"/>
            <p:cNvGrpSpPr/>
            <p:nvPr/>
          </p:nvGrpSpPr>
          <p:grpSpPr>
            <a:xfrm>
              <a:off x="726450" y="3696000"/>
              <a:ext cx="2403614" cy="500898"/>
              <a:chOff x="726450" y="3696000"/>
              <a:chExt cx="2403614" cy="500898"/>
            </a:xfrm>
          </p:grpSpPr>
          <p:sp>
            <p:nvSpPr>
              <p:cNvPr id="4901" name="Google Shape;4901;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2" name="Google Shape;4902;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3" name="Google Shape;4903;p80"/>
            <p:cNvGrpSpPr/>
            <p:nvPr/>
          </p:nvGrpSpPr>
          <p:grpSpPr>
            <a:xfrm>
              <a:off x="1348050" y="3372825"/>
              <a:ext cx="1720425" cy="1005900"/>
              <a:chOff x="1348050" y="3372825"/>
              <a:chExt cx="1720425" cy="1005900"/>
            </a:xfrm>
          </p:grpSpPr>
          <p:sp>
            <p:nvSpPr>
              <p:cNvPr id="4904" name="Google Shape;4904;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5" name="Google Shape;4905;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6" name="Google Shape;4906;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7" name="Google Shape;4907;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8" name="Google Shape;4908;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9" name="Google Shape;4909;p80"/>
            <p:cNvGrpSpPr/>
            <p:nvPr/>
          </p:nvGrpSpPr>
          <p:grpSpPr>
            <a:xfrm>
              <a:off x="1455707" y="3731058"/>
              <a:ext cx="1491150" cy="417657"/>
              <a:chOff x="1455707" y="3731058"/>
              <a:chExt cx="1491150" cy="417657"/>
            </a:xfrm>
          </p:grpSpPr>
          <p:grpSp>
            <p:nvGrpSpPr>
              <p:cNvPr id="4910" name="Google Shape;4910;p80"/>
              <p:cNvGrpSpPr/>
              <p:nvPr/>
            </p:nvGrpSpPr>
            <p:grpSpPr>
              <a:xfrm>
                <a:off x="1472938" y="3745828"/>
                <a:ext cx="72126" cy="53788"/>
                <a:chOff x="1472938" y="3745828"/>
                <a:chExt cx="72126" cy="53788"/>
              </a:xfrm>
            </p:grpSpPr>
            <p:sp>
              <p:nvSpPr>
                <p:cNvPr id="4911" name="Google Shape;4911;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0"/>
              <p:cNvGrpSpPr/>
              <p:nvPr/>
            </p:nvGrpSpPr>
            <p:grpSpPr>
              <a:xfrm>
                <a:off x="1819181" y="4089633"/>
                <a:ext cx="72126" cy="53788"/>
                <a:chOff x="1819181" y="4089633"/>
                <a:chExt cx="72126" cy="53788"/>
              </a:xfrm>
            </p:grpSpPr>
            <p:sp>
              <p:nvSpPr>
                <p:cNvPr id="4914" name="Google Shape;4914;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0"/>
              <p:cNvGrpSpPr/>
              <p:nvPr/>
            </p:nvGrpSpPr>
            <p:grpSpPr>
              <a:xfrm>
                <a:off x="1455707" y="4084171"/>
                <a:ext cx="64321" cy="64544"/>
                <a:chOff x="1455707" y="4084171"/>
                <a:chExt cx="64321" cy="64544"/>
              </a:xfrm>
            </p:grpSpPr>
            <p:sp>
              <p:nvSpPr>
                <p:cNvPr id="4917" name="Google Shape;4917;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0"/>
              <p:cNvGrpSpPr/>
              <p:nvPr/>
            </p:nvGrpSpPr>
            <p:grpSpPr>
              <a:xfrm>
                <a:off x="1818610" y="3731058"/>
                <a:ext cx="64321" cy="64544"/>
                <a:chOff x="1818610" y="3731058"/>
                <a:chExt cx="64321" cy="64544"/>
              </a:xfrm>
            </p:grpSpPr>
            <p:sp>
              <p:nvSpPr>
                <p:cNvPr id="4920" name="Google Shape;4920;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0"/>
              <p:cNvGrpSpPr/>
              <p:nvPr/>
            </p:nvGrpSpPr>
            <p:grpSpPr>
              <a:xfrm>
                <a:off x="2172491" y="4089633"/>
                <a:ext cx="72126" cy="53788"/>
                <a:chOff x="2172491" y="4089633"/>
                <a:chExt cx="72126" cy="53788"/>
              </a:xfrm>
            </p:grpSpPr>
            <p:sp>
              <p:nvSpPr>
                <p:cNvPr id="4923" name="Google Shape;4923;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0"/>
              <p:cNvGrpSpPr/>
              <p:nvPr/>
            </p:nvGrpSpPr>
            <p:grpSpPr>
              <a:xfrm>
                <a:off x="2171920" y="3731058"/>
                <a:ext cx="64321" cy="64544"/>
                <a:chOff x="2171920" y="3731058"/>
                <a:chExt cx="64321" cy="64544"/>
              </a:xfrm>
            </p:grpSpPr>
            <p:sp>
              <p:nvSpPr>
                <p:cNvPr id="4926" name="Google Shape;4926;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0"/>
              <p:cNvGrpSpPr/>
              <p:nvPr/>
            </p:nvGrpSpPr>
            <p:grpSpPr>
              <a:xfrm>
                <a:off x="2874730" y="3745828"/>
                <a:ext cx="72126" cy="53788"/>
                <a:chOff x="2874730" y="3745828"/>
                <a:chExt cx="72126" cy="53788"/>
              </a:xfrm>
            </p:grpSpPr>
            <p:sp>
              <p:nvSpPr>
                <p:cNvPr id="4929" name="Google Shape;4929;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0"/>
              <p:cNvGrpSpPr/>
              <p:nvPr/>
            </p:nvGrpSpPr>
            <p:grpSpPr>
              <a:xfrm>
                <a:off x="2878589" y="4081481"/>
                <a:ext cx="64321" cy="64544"/>
                <a:chOff x="2878589" y="4081481"/>
                <a:chExt cx="64321" cy="64544"/>
              </a:xfrm>
            </p:grpSpPr>
            <p:sp>
              <p:nvSpPr>
                <p:cNvPr id="4932" name="Google Shape;4932;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0"/>
              <p:cNvGrpSpPr/>
              <p:nvPr/>
            </p:nvGrpSpPr>
            <p:grpSpPr>
              <a:xfrm>
                <a:off x="2525796" y="4089633"/>
                <a:ext cx="72126" cy="53788"/>
                <a:chOff x="2525796" y="4089633"/>
                <a:chExt cx="72126" cy="53788"/>
              </a:xfrm>
            </p:grpSpPr>
            <p:sp>
              <p:nvSpPr>
                <p:cNvPr id="4935" name="Google Shape;4935;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80"/>
              <p:cNvGrpSpPr/>
              <p:nvPr/>
            </p:nvGrpSpPr>
            <p:grpSpPr>
              <a:xfrm>
                <a:off x="2525225" y="3731058"/>
                <a:ext cx="64321" cy="64544"/>
                <a:chOff x="2525225" y="3731058"/>
                <a:chExt cx="64321" cy="64544"/>
              </a:xfrm>
            </p:grpSpPr>
            <p:sp>
              <p:nvSpPr>
                <p:cNvPr id="4938" name="Google Shape;4938;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grpSp>
        <p:nvGrpSpPr>
          <p:cNvPr id="4944" name="Google Shape;4944;p81"/>
          <p:cNvGrpSpPr/>
          <p:nvPr/>
        </p:nvGrpSpPr>
        <p:grpSpPr>
          <a:xfrm>
            <a:off x="5780153" y="1859606"/>
            <a:ext cx="671400" cy="674856"/>
            <a:chOff x="5780148" y="1859605"/>
            <a:chExt cx="671400" cy="674856"/>
          </a:xfrm>
        </p:grpSpPr>
        <p:sp>
          <p:nvSpPr>
            <p:cNvPr id="4945" name="Google Shape;4945;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1"/>
          <p:cNvGrpSpPr/>
          <p:nvPr/>
        </p:nvGrpSpPr>
        <p:grpSpPr>
          <a:xfrm>
            <a:off x="716996" y="971307"/>
            <a:ext cx="845921" cy="690752"/>
            <a:chOff x="732428" y="1198513"/>
            <a:chExt cx="845921" cy="690752"/>
          </a:xfrm>
        </p:grpSpPr>
        <p:grpSp>
          <p:nvGrpSpPr>
            <p:cNvPr id="4950" name="Google Shape;4950;p81"/>
            <p:cNvGrpSpPr/>
            <p:nvPr/>
          </p:nvGrpSpPr>
          <p:grpSpPr>
            <a:xfrm>
              <a:off x="823030" y="1198513"/>
              <a:ext cx="755319" cy="690752"/>
              <a:chOff x="823030" y="1198513"/>
              <a:chExt cx="755319" cy="690752"/>
            </a:xfrm>
          </p:grpSpPr>
          <p:sp>
            <p:nvSpPr>
              <p:cNvPr id="4951" name="Google Shape;4951;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81"/>
            <p:cNvGrpSpPr/>
            <p:nvPr/>
          </p:nvGrpSpPr>
          <p:grpSpPr>
            <a:xfrm>
              <a:off x="732428" y="1239937"/>
              <a:ext cx="739912" cy="607886"/>
              <a:chOff x="732428" y="1239937"/>
              <a:chExt cx="739912" cy="607886"/>
            </a:xfrm>
          </p:grpSpPr>
          <p:sp>
            <p:nvSpPr>
              <p:cNvPr id="4954" name="Google Shape;4954;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81"/>
            <p:cNvGrpSpPr/>
            <p:nvPr/>
          </p:nvGrpSpPr>
          <p:grpSpPr>
            <a:xfrm>
              <a:off x="732428" y="1277018"/>
              <a:ext cx="702832" cy="533758"/>
              <a:chOff x="732428" y="1277018"/>
              <a:chExt cx="702832" cy="533758"/>
            </a:xfrm>
          </p:grpSpPr>
          <p:sp>
            <p:nvSpPr>
              <p:cNvPr id="4957" name="Google Shape;4957;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81"/>
            <p:cNvGrpSpPr/>
            <p:nvPr/>
          </p:nvGrpSpPr>
          <p:grpSpPr>
            <a:xfrm>
              <a:off x="931170" y="1306653"/>
              <a:ext cx="647179" cy="474455"/>
              <a:chOff x="931170" y="1306653"/>
              <a:chExt cx="647179" cy="474455"/>
            </a:xfrm>
          </p:grpSpPr>
          <p:sp>
            <p:nvSpPr>
              <p:cNvPr id="4960" name="Google Shape;4960;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1"/>
          <p:cNvGrpSpPr/>
          <p:nvPr/>
        </p:nvGrpSpPr>
        <p:grpSpPr>
          <a:xfrm>
            <a:off x="3948605" y="971313"/>
            <a:ext cx="634656" cy="699982"/>
            <a:chOff x="5985650" y="2860025"/>
            <a:chExt cx="1396075" cy="1539775"/>
          </a:xfrm>
        </p:grpSpPr>
        <p:sp>
          <p:nvSpPr>
            <p:cNvPr id="4964" name="Google Shape;4964;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1"/>
          <p:cNvGrpSpPr/>
          <p:nvPr/>
        </p:nvGrpSpPr>
        <p:grpSpPr>
          <a:xfrm>
            <a:off x="4704254" y="971307"/>
            <a:ext cx="725845" cy="699975"/>
            <a:chOff x="4249973" y="1201875"/>
            <a:chExt cx="1958568" cy="1888762"/>
          </a:xfrm>
        </p:grpSpPr>
        <p:sp>
          <p:nvSpPr>
            <p:cNvPr id="4997" name="Google Shape;4997;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81"/>
            <p:cNvGrpSpPr/>
            <p:nvPr/>
          </p:nvGrpSpPr>
          <p:grpSpPr>
            <a:xfrm>
              <a:off x="5853086" y="1789142"/>
              <a:ext cx="355454" cy="1048099"/>
              <a:chOff x="5576108" y="2016725"/>
              <a:chExt cx="565200" cy="1666560"/>
            </a:xfrm>
          </p:grpSpPr>
          <p:sp>
            <p:nvSpPr>
              <p:cNvPr id="4999" name="Google Shape;4999;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0" name="Google Shape;5000;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81"/>
            <p:cNvGrpSpPr/>
            <p:nvPr/>
          </p:nvGrpSpPr>
          <p:grpSpPr>
            <a:xfrm>
              <a:off x="4869455" y="2691676"/>
              <a:ext cx="1013897" cy="398961"/>
              <a:chOff x="4012057" y="3451825"/>
              <a:chExt cx="1612175" cy="634379"/>
            </a:xfrm>
          </p:grpSpPr>
          <p:sp>
            <p:nvSpPr>
              <p:cNvPr id="5002" name="Google Shape;5002;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3" name="Google Shape;5003;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1"/>
            <p:cNvGrpSpPr/>
            <p:nvPr/>
          </p:nvGrpSpPr>
          <p:grpSpPr>
            <a:xfrm>
              <a:off x="4276937" y="2155961"/>
              <a:ext cx="651965" cy="891358"/>
              <a:chOff x="3069908" y="2599997"/>
              <a:chExt cx="1036675" cy="1417328"/>
            </a:xfrm>
          </p:grpSpPr>
          <p:sp>
            <p:nvSpPr>
              <p:cNvPr id="5005" name="Google Shape;5005;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6" name="Google Shape;5006;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81"/>
            <p:cNvGrpSpPr/>
            <p:nvPr/>
          </p:nvGrpSpPr>
          <p:grpSpPr>
            <a:xfrm>
              <a:off x="5054918" y="1201875"/>
              <a:ext cx="999548" cy="602711"/>
              <a:chOff x="4306958" y="1082925"/>
              <a:chExt cx="1589359" cy="958358"/>
            </a:xfrm>
          </p:grpSpPr>
          <p:sp>
            <p:nvSpPr>
              <p:cNvPr id="5008" name="Google Shape;5008;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9" name="Google Shape;5009;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81"/>
            <p:cNvGrpSpPr/>
            <p:nvPr/>
          </p:nvGrpSpPr>
          <p:grpSpPr>
            <a:xfrm>
              <a:off x="4249973" y="1303451"/>
              <a:ext cx="799317" cy="841334"/>
              <a:chOff x="3027033" y="1244439"/>
              <a:chExt cx="1270977" cy="1337786"/>
            </a:xfrm>
          </p:grpSpPr>
          <p:sp>
            <p:nvSpPr>
              <p:cNvPr id="5011" name="Google Shape;5011;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2" name="Google Shape;5012;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81"/>
          <p:cNvGrpSpPr/>
          <p:nvPr/>
        </p:nvGrpSpPr>
        <p:grpSpPr>
          <a:xfrm>
            <a:off x="4057119" y="1858087"/>
            <a:ext cx="750769" cy="683784"/>
            <a:chOff x="4204684" y="2104422"/>
            <a:chExt cx="699822" cy="637382"/>
          </a:xfrm>
        </p:grpSpPr>
        <p:grpSp>
          <p:nvGrpSpPr>
            <p:cNvPr id="5014" name="Google Shape;5014;p81"/>
            <p:cNvGrpSpPr/>
            <p:nvPr/>
          </p:nvGrpSpPr>
          <p:grpSpPr>
            <a:xfrm>
              <a:off x="4204684" y="2430067"/>
              <a:ext cx="342957" cy="311738"/>
              <a:chOff x="4204684" y="2430067"/>
              <a:chExt cx="342957" cy="311738"/>
            </a:xfrm>
          </p:grpSpPr>
          <p:sp>
            <p:nvSpPr>
              <p:cNvPr id="5015" name="Google Shape;5015;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1"/>
            <p:cNvGrpSpPr/>
            <p:nvPr/>
          </p:nvGrpSpPr>
          <p:grpSpPr>
            <a:xfrm>
              <a:off x="4561586" y="2430067"/>
              <a:ext cx="342920" cy="311738"/>
              <a:chOff x="4561586" y="2430067"/>
              <a:chExt cx="342920" cy="311738"/>
            </a:xfrm>
          </p:grpSpPr>
          <p:sp>
            <p:nvSpPr>
              <p:cNvPr id="5018" name="Google Shape;5018;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1"/>
            <p:cNvGrpSpPr/>
            <p:nvPr/>
          </p:nvGrpSpPr>
          <p:grpSpPr>
            <a:xfrm>
              <a:off x="4561586" y="2104422"/>
              <a:ext cx="342920" cy="311738"/>
              <a:chOff x="4561586" y="2104422"/>
              <a:chExt cx="342920" cy="311738"/>
            </a:xfrm>
          </p:grpSpPr>
          <p:sp>
            <p:nvSpPr>
              <p:cNvPr id="5021" name="Google Shape;5021;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1"/>
            <p:cNvGrpSpPr/>
            <p:nvPr/>
          </p:nvGrpSpPr>
          <p:grpSpPr>
            <a:xfrm>
              <a:off x="4204684" y="2104422"/>
              <a:ext cx="342957" cy="311664"/>
              <a:chOff x="4204684" y="2104422"/>
              <a:chExt cx="342957" cy="311664"/>
            </a:xfrm>
          </p:grpSpPr>
          <p:sp>
            <p:nvSpPr>
              <p:cNvPr id="5024" name="Google Shape;5024;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81"/>
          <p:cNvGrpSpPr/>
          <p:nvPr/>
        </p:nvGrpSpPr>
        <p:grpSpPr>
          <a:xfrm>
            <a:off x="5521552" y="971301"/>
            <a:ext cx="660591" cy="688867"/>
            <a:chOff x="5830645" y="1267368"/>
            <a:chExt cx="530340" cy="553040"/>
          </a:xfrm>
        </p:grpSpPr>
        <p:sp>
          <p:nvSpPr>
            <p:cNvPr id="5027" name="Google Shape;5027;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81"/>
            <p:cNvGrpSpPr/>
            <p:nvPr/>
          </p:nvGrpSpPr>
          <p:grpSpPr>
            <a:xfrm>
              <a:off x="5830645" y="1267368"/>
              <a:ext cx="259743" cy="269909"/>
              <a:chOff x="5830645" y="1267368"/>
              <a:chExt cx="259743" cy="269909"/>
            </a:xfrm>
          </p:grpSpPr>
          <p:sp>
            <p:nvSpPr>
              <p:cNvPr id="5029" name="Google Shape;5029;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81"/>
            <p:cNvGrpSpPr/>
            <p:nvPr/>
          </p:nvGrpSpPr>
          <p:grpSpPr>
            <a:xfrm>
              <a:off x="6101293" y="1267368"/>
              <a:ext cx="259692" cy="269909"/>
              <a:chOff x="6101293" y="1267368"/>
              <a:chExt cx="259692" cy="269909"/>
            </a:xfrm>
          </p:grpSpPr>
          <p:sp>
            <p:nvSpPr>
              <p:cNvPr id="5032" name="Google Shape;5032;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81"/>
            <p:cNvGrpSpPr/>
            <p:nvPr/>
          </p:nvGrpSpPr>
          <p:grpSpPr>
            <a:xfrm>
              <a:off x="5830645" y="1550500"/>
              <a:ext cx="259692" cy="269909"/>
              <a:chOff x="5830645" y="1550500"/>
              <a:chExt cx="259692" cy="269909"/>
            </a:xfrm>
          </p:grpSpPr>
          <p:sp>
            <p:nvSpPr>
              <p:cNvPr id="5035" name="Google Shape;5035;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81"/>
            <p:cNvGrpSpPr/>
            <p:nvPr/>
          </p:nvGrpSpPr>
          <p:grpSpPr>
            <a:xfrm>
              <a:off x="6101293" y="1550500"/>
              <a:ext cx="259692" cy="269909"/>
              <a:chOff x="6101293" y="1550500"/>
              <a:chExt cx="259692" cy="269909"/>
            </a:xfrm>
          </p:grpSpPr>
          <p:sp>
            <p:nvSpPr>
              <p:cNvPr id="5038" name="Google Shape;5038;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0" name="Google Shape;5040;p81"/>
          <p:cNvGrpSpPr/>
          <p:nvPr/>
        </p:nvGrpSpPr>
        <p:grpSpPr>
          <a:xfrm>
            <a:off x="723705" y="1861761"/>
            <a:ext cx="697154" cy="679574"/>
            <a:chOff x="2679875" y="2361475"/>
            <a:chExt cx="780425" cy="760575"/>
          </a:xfrm>
        </p:grpSpPr>
        <p:sp>
          <p:nvSpPr>
            <p:cNvPr id="5041" name="Google Shape;5041;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81"/>
          <p:cNvGrpSpPr/>
          <p:nvPr/>
        </p:nvGrpSpPr>
        <p:grpSpPr>
          <a:xfrm>
            <a:off x="3122864" y="971353"/>
            <a:ext cx="735829" cy="684547"/>
            <a:chOff x="3351965" y="1148808"/>
            <a:chExt cx="750770" cy="698375"/>
          </a:xfrm>
        </p:grpSpPr>
        <p:grpSp>
          <p:nvGrpSpPr>
            <p:cNvPr id="5048" name="Google Shape;5048;p81"/>
            <p:cNvGrpSpPr/>
            <p:nvPr/>
          </p:nvGrpSpPr>
          <p:grpSpPr>
            <a:xfrm>
              <a:off x="3586796" y="1148808"/>
              <a:ext cx="294857" cy="286830"/>
              <a:chOff x="3750225" y="1774000"/>
              <a:chExt cx="149575" cy="145525"/>
            </a:xfrm>
          </p:grpSpPr>
          <p:sp>
            <p:nvSpPr>
              <p:cNvPr id="5049" name="Google Shape;5049;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1"/>
            <p:cNvGrpSpPr/>
            <p:nvPr/>
          </p:nvGrpSpPr>
          <p:grpSpPr>
            <a:xfrm>
              <a:off x="3779245" y="1375768"/>
              <a:ext cx="323490" cy="286978"/>
              <a:chOff x="3847850" y="1889150"/>
              <a:chExt cx="164100" cy="145600"/>
            </a:xfrm>
          </p:grpSpPr>
          <p:sp>
            <p:nvSpPr>
              <p:cNvPr id="5052" name="Google Shape;5052;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1"/>
            <p:cNvGrpSpPr/>
            <p:nvPr/>
          </p:nvGrpSpPr>
          <p:grpSpPr>
            <a:xfrm>
              <a:off x="3351965" y="1330435"/>
              <a:ext cx="295449" cy="285401"/>
              <a:chOff x="3631100" y="1866150"/>
              <a:chExt cx="149875" cy="144800"/>
            </a:xfrm>
          </p:grpSpPr>
          <p:sp>
            <p:nvSpPr>
              <p:cNvPr id="5055" name="Google Shape;5055;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1"/>
            <p:cNvGrpSpPr/>
            <p:nvPr/>
          </p:nvGrpSpPr>
          <p:grpSpPr>
            <a:xfrm>
              <a:off x="3548208" y="1560352"/>
              <a:ext cx="294808" cy="286830"/>
              <a:chOff x="3730650" y="1982800"/>
              <a:chExt cx="149550" cy="145525"/>
            </a:xfrm>
          </p:grpSpPr>
          <p:sp>
            <p:nvSpPr>
              <p:cNvPr id="5058" name="Google Shape;5058;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81"/>
          <p:cNvGrpSpPr/>
          <p:nvPr/>
        </p:nvGrpSpPr>
        <p:grpSpPr>
          <a:xfrm>
            <a:off x="7624517" y="971307"/>
            <a:ext cx="804565" cy="677795"/>
            <a:chOff x="7636443" y="1204988"/>
            <a:chExt cx="804565" cy="677795"/>
          </a:xfrm>
        </p:grpSpPr>
        <p:grpSp>
          <p:nvGrpSpPr>
            <p:cNvPr id="5061" name="Google Shape;5061;p81"/>
            <p:cNvGrpSpPr/>
            <p:nvPr/>
          </p:nvGrpSpPr>
          <p:grpSpPr>
            <a:xfrm>
              <a:off x="7636443" y="1509705"/>
              <a:ext cx="804565" cy="373078"/>
              <a:chOff x="7636443" y="1509705"/>
              <a:chExt cx="804565" cy="373078"/>
            </a:xfrm>
          </p:grpSpPr>
          <p:sp>
            <p:nvSpPr>
              <p:cNvPr id="5062" name="Google Shape;5062;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1"/>
            <p:cNvGrpSpPr/>
            <p:nvPr/>
          </p:nvGrpSpPr>
          <p:grpSpPr>
            <a:xfrm>
              <a:off x="7636443" y="1408133"/>
              <a:ext cx="804565" cy="373078"/>
              <a:chOff x="7636443" y="1408133"/>
              <a:chExt cx="804565" cy="373078"/>
            </a:xfrm>
          </p:grpSpPr>
          <p:sp>
            <p:nvSpPr>
              <p:cNvPr id="5065" name="Google Shape;5065;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81"/>
            <p:cNvGrpSpPr/>
            <p:nvPr/>
          </p:nvGrpSpPr>
          <p:grpSpPr>
            <a:xfrm>
              <a:off x="7636443" y="1306560"/>
              <a:ext cx="804565" cy="373078"/>
              <a:chOff x="7636443" y="1306560"/>
              <a:chExt cx="804565" cy="373078"/>
            </a:xfrm>
          </p:grpSpPr>
          <p:sp>
            <p:nvSpPr>
              <p:cNvPr id="5068" name="Google Shape;5068;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1"/>
            <p:cNvGrpSpPr/>
            <p:nvPr/>
          </p:nvGrpSpPr>
          <p:grpSpPr>
            <a:xfrm>
              <a:off x="7636443" y="1204988"/>
              <a:ext cx="804565" cy="373078"/>
              <a:chOff x="7636443" y="1204988"/>
              <a:chExt cx="804565" cy="373078"/>
            </a:xfrm>
          </p:grpSpPr>
          <p:sp>
            <p:nvSpPr>
              <p:cNvPr id="5071" name="Google Shape;5071;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81"/>
          <p:cNvGrpSpPr/>
          <p:nvPr/>
        </p:nvGrpSpPr>
        <p:grpSpPr>
          <a:xfrm>
            <a:off x="4963363" y="1878721"/>
            <a:ext cx="661339" cy="661188"/>
            <a:chOff x="3990000" y="975400"/>
            <a:chExt cx="3934200" cy="3933300"/>
          </a:xfrm>
        </p:grpSpPr>
        <p:sp>
          <p:nvSpPr>
            <p:cNvPr id="5074" name="Google Shape;5074;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81"/>
          <p:cNvGrpSpPr/>
          <p:nvPr/>
        </p:nvGrpSpPr>
        <p:grpSpPr>
          <a:xfrm>
            <a:off x="6607011" y="1857359"/>
            <a:ext cx="868881" cy="684241"/>
            <a:chOff x="6598259" y="2078634"/>
            <a:chExt cx="868881" cy="684241"/>
          </a:xfrm>
        </p:grpSpPr>
        <p:sp>
          <p:nvSpPr>
            <p:cNvPr id="5079" name="Google Shape;5079;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5" name="Google Shape;5085;p81"/>
            <p:cNvGrpSpPr/>
            <p:nvPr/>
          </p:nvGrpSpPr>
          <p:grpSpPr>
            <a:xfrm>
              <a:off x="6808175" y="2078634"/>
              <a:ext cx="452229" cy="684241"/>
              <a:chOff x="6808175" y="2078634"/>
              <a:chExt cx="452229" cy="684241"/>
            </a:xfrm>
          </p:grpSpPr>
          <p:sp>
            <p:nvSpPr>
              <p:cNvPr id="5086" name="Google Shape;5086;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81"/>
              <p:cNvGrpSpPr/>
              <p:nvPr/>
            </p:nvGrpSpPr>
            <p:grpSpPr>
              <a:xfrm>
                <a:off x="6821586" y="2078634"/>
                <a:ext cx="426871" cy="684241"/>
                <a:chOff x="6821586" y="2078634"/>
                <a:chExt cx="426871" cy="684241"/>
              </a:xfrm>
            </p:grpSpPr>
            <p:grpSp>
              <p:nvGrpSpPr>
                <p:cNvPr id="5093" name="Google Shape;5093;p81"/>
                <p:cNvGrpSpPr/>
                <p:nvPr/>
              </p:nvGrpSpPr>
              <p:grpSpPr>
                <a:xfrm>
                  <a:off x="6821586" y="2078634"/>
                  <a:ext cx="426871" cy="684241"/>
                  <a:chOff x="6821586" y="2078634"/>
                  <a:chExt cx="426871" cy="684241"/>
                </a:xfrm>
              </p:grpSpPr>
              <p:sp>
                <p:nvSpPr>
                  <p:cNvPr id="5094" name="Google Shape;5094;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9" name="Google Shape;5119;p81"/>
          <p:cNvGrpSpPr/>
          <p:nvPr/>
        </p:nvGrpSpPr>
        <p:grpSpPr>
          <a:xfrm>
            <a:off x="716994" y="3531369"/>
            <a:ext cx="1340789" cy="640830"/>
            <a:chOff x="238125" y="1151100"/>
            <a:chExt cx="7139450" cy="3412300"/>
          </a:xfrm>
        </p:grpSpPr>
        <p:sp>
          <p:nvSpPr>
            <p:cNvPr id="5120" name="Google Shape;5120;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81"/>
          <p:cNvGrpSpPr/>
          <p:nvPr/>
        </p:nvGrpSpPr>
        <p:grpSpPr>
          <a:xfrm>
            <a:off x="5584217" y="2734650"/>
            <a:ext cx="985357" cy="585764"/>
            <a:chOff x="5145061" y="2881789"/>
            <a:chExt cx="1107641" cy="658458"/>
          </a:xfrm>
        </p:grpSpPr>
        <p:grpSp>
          <p:nvGrpSpPr>
            <p:cNvPr id="5133" name="Google Shape;5133;p81"/>
            <p:cNvGrpSpPr/>
            <p:nvPr/>
          </p:nvGrpSpPr>
          <p:grpSpPr>
            <a:xfrm>
              <a:off x="5722989" y="3244587"/>
              <a:ext cx="529713" cy="295659"/>
              <a:chOff x="5722989" y="3244587"/>
              <a:chExt cx="529713" cy="295659"/>
            </a:xfrm>
          </p:grpSpPr>
          <p:sp>
            <p:nvSpPr>
              <p:cNvPr id="5134" name="Google Shape;5134;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5" name="Google Shape;5135;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6" name="Google Shape;5136;p81"/>
            <p:cNvGrpSpPr/>
            <p:nvPr/>
          </p:nvGrpSpPr>
          <p:grpSpPr>
            <a:xfrm>
              <a:off x="5145061" y="3244587"/>
              <a:ext cx="536807" cy="295659"/>
              <a:chOff x="5145061" y="3244587"/>
              <a:chExt cx="536807" cy="295659"/>
            </a:xfrm>
          </p:grpSpPr>
          <p:sp>
            <p:nvSpPr>
              <p:cNvPr id="5137" name="Google Shape;5137;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8" name="Google Shape;5138;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9" name="Google Shape;5139;p81"/>
            <p:cNvGrpSpPr/>
            <p:nvPr/>
          </p:nvGrpSpPr>
          <p:grpSpPr>
            <a:xfrm>
              <a:off x="5341327" y="2898245"/>
              <a:ext cx="532309" cy="614891"/>
              <a:chOff x="5341327" y="2898245"/>
              <a:chExt cx="532309" cy="614891"/>
            </a:xfrm>
          </p:grpSpPr>
          <p:sp>
            <p:nvSpPr>
              <p:cNvPr id="5140" name="Google Shape;5140;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1" name="Google Shape;5141;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42" name="Google Shape;5142;p81"/>
            <p:cNvGrpSpPr/>
            <p:nvPr/>
          </p:nvGrpSpPr>
          <p:grpSpPr>
            <a:xfrm>
              <a:off x="5532290" y="2881789"/>
              <a:ext cx="620516" cy="305456"/>
              <a:chOff x="5532290" y="2881789"/>
              <a:chExt cx="620516" cy="305456"/>
            </a:xfrm>
          </p:grpSpPr>
          <p:sp>
            <p:nvSpPr>
              <p:cNvPr id="5143" name="Google Shape;5143;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4" name="Google Shape;5144;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45" name="Google Shape;5145;p81"/>
          <p:cNvGrpSpPr/>
          <p:nvPr/>
        </p:nvGrpSpPr>
        <p:grpSpPr>
          <a:xfrm>
            <a:off x="8163140" y="3526708"/>
            <a:ext cx="269068" cy="645491"/>
            <a:chOff x="7026852" y="3311869"/>
            <a:chExt cx="434331" cy="1041954"/>
          </a:xfrm>
        </p:grpSpPr>
        <p:sp>
          <p:nvSpPr>
            <p:cNvPr id="5146" name="Google Shape;5146;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81"/>
          <p:cNvGrpSpPr/>
          <p:nvPr/>
        </p:nvGrpSpPr>
        <p:grpSpPr>
          <a:xfrm>
            <a:off x="6179721" y="3565945"/>
            <a:ext cx="293882" cy="293836"/>
            <a:chOff x="4873519" y="3311869"/>
            <a:chExt cx="499374" cy="499296"/>
          </a:xfrm>
        </p:grpSpPr>
        <p:sp>
          <p:nvSpPr>
            <p:cNvPr id="5150" name="Google Shape;5150;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1"/>
          <p:cNvGrpSpPr/>
          <p:nvPr/>
        </p:nvGrpSpPr>
        <p:grpSpPr>
          <a:xfrm>
            <a:off x="6179721" y="3878317"/>
            <a:ext cx="293882" cy="293882"/>
            <a:chOff x="4873519" y="3875839"/>
            <a:chExt cx="499374" cy="499374"/>
          </a:xfrm>
        </p:grpSpPr>
        <p:sp>
          <p:nvSpPr>
            <p:cNvPr id="5153" name="Google Shape;5153;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1"/>
          <p:cNvGrpSpPr/>
          <p:nvPr/>
        </p:nvGrpSpPr>
        <p:grpSpPr>
          <a:xfrm>
            <a:off x="2410248" y="1850269"/>
            <a:ext cx="698104" cy="698208"/>
            <a:chOff x="2565073" y="2075876"/>
            <a:chExt cx="672482" cy="672518"/>
          </a:xfrm>
        </p:grpSpPr>
        <p:sp>
          <p:nvSpPr>
            <p:cNvPr id="5156" name="Google Shape;5156;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5633660" y="3534870"/>
            <a:ext cx="438354" cy="637329"/>
            <a:chOff x="1697726" y="3244179"/>
            <a:chExt cx="788124" cy="1146069"/>
          </a:xfrm>
        </p:grpSpPr>
        <p:sp>
          <p:nvSpPr>
            <p:cNvPr id="5163" name="Google Shape;5163;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6" name="Google Shape;5166;p81"/>
          <p:cNvGrpSpPr/>
          <p:nvPr/>
        </p:nvGrpSpPr>
        <p:grpSpPr>
          <a:xfrm>
            <a:off x="7634874" y="1863232"/>
            <a:ext cx="799565" cy="670282"/>
            <a:chOff x="7617850" y="2063282"/>
            <a:chExt cx="799565" cy="670282"/>
          </a:xfrm>
        </p:grpSpPr>
        <p:cxnSp>
          <p:nvCxnSpPr>
            <p:cNvPr id="5167" name="Google Shape;5167;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8" name="Google Shape;5168;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9" name="Google Shape;5169;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0" name="Google Shape;5170;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1" name="Google Shape;5171;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72" name="Google Shape;5172;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73" name="Google Shape;5173;p81"/>
            <p:cNvGrpSpPr/>
            <p:nvPr/>
          </p:nvGrpSpPr>
          <p:grpSpPr>
            <a:xfrm>
              <a:off x="7734309" y="2063282"/>
              <a:ext cx="570957" cy="620095"/>
              <a:chOff x="7734309" y="2063282"/>
              <a:chExt cx="570957" cy="620095"/>
            </a:xfrm>
          </p:grpSpPr>
          <p:grpSp>
            <p:nvGrpSpPr>
              <p:cNvPr id="5174" name="Google Shape;5174;p81"/>
              <p:cNvGrpSpPr/>
              <p:nvPr/>
            </p:nvGrpSpPr>
            <p:grpSpPr>
              <a:xfrm>
                <a:off x="8031573" y="2063282"/>
                <a:ext cx="273693" cy="620095"/>
                <a:chOff x="8031573" y="2063282"/>
                <a:chExt cx="273693" cy="620095"/>
              </a:xfrm>
            </p:grpSpPr>
            <p:sp>
              <p:nvSpPr>
                <p:cNvPr id="5175" name="Google Shape;5175;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81"/>
              <p:cNvGrpSpPr/>
              <p:nvPr/>
            </p:nvGrpSpPr>
            <p:grpSpPr>
              <a:xfrm flipH="1">
                <a:off x="7734309" y="2063282"/>
                <a:ext cx="273693" cy="620095"/>
                <a:chOff x="8031573" y="2063282"/>
                <a:chExt cx="273693" cy="620095"/>
              </a:xfrm>
            </p:grpSpPr>
            <p:sp>
              <p:nvSpPr>
                <p:cNvPr id="5180" name="Google Shape;5180;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84" name="Google Shape;5184;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81"/>
          <p:cNvGrpSpPr/>
          <p:nvPr/>
        </p:nvGrpSpPr>
        <p:grpSpPr>
          <a:xfrm>
            <a:off x="7821480" y="2716716"/>
            <a:ext cx="602567" cy="601884"/>
            <a:chOff x="1186975" y="238125"/>
            <a:chExt cx="5244275" cy="5238325"/>
          </a:xfrm>
        </p:grpSpPr>
        <p:sp>
          <p:nvSpPr>
            <p:cNvPr id="5187" name="Google Shape;5187;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81"/>
          <p:cNvGrpSpPr/>
          <p:nvPr/>
        </p:nvGrpSpPr>
        <p:grpSpPr>
          <a:xfrm>
            <a:off x="3264218" y="1856199"/>
            <a:ext cx="651848" cy="687338"/>
            <a:chOff x="3400515" y="2056248"/>
            <a:chExt cx="698134" cy="735987"/>
          </a:xfrm>
        </p:grpSpPr>
        <p:grpSp>
          <p:nvGrpSpPr>
            <p:cNvPr id="5192" name="Google Shape;5192;p81"/>
            <p:cNvGrpSpPr/>
            <p:nvPr/>
          </p:nvGrpSpPr>
          <p:grpSpPr>
            <a:xfrm>
              <a:off x="3400515" y="2283913"/>
              <a:ext cx="312919" cy="219900"/>
              <a:chOff x="3400515" y="2283913"/>
              <a:chExt cx="312919" cy="219900"/>
            </a:xfrm>
          </p:grpSpPr>
          <p:sp>
            <p:nvSpPr>
              <p:cNvPr id="5193" name="Google Shape;5193;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4" name="Google Shape;5194;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95" name="Google Shape;5195;p81"/>
            <p:cNvGrpSpPr/>
            <p:nvPr/>
          </p:nvGrpSpPr>
          <p:grpSpPr>
            <a:xfrm>
              <a:off x="3547823" y="2461089"/>
              <a:ext cx="219900" cy="331146"/>
              <a:chOff x="3547823" y="2461089"/>
              <a:chExt cx="219900" cy="331146"/>
            </a:xfrm>
          </p:grpSpPr>
          <p:sp>
            <p:nvSpPr>
              <p:cNvPr id="5196" name="Google Shape;5196;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7" name="Google Shape;5197;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98" name="Google Shape;5198;p81"/>
            <p:cNvGrpSpPr/>
            <p:nvPr/>
          </p:nvGrpSpPr>
          <p:grpSpPr>
            <a:xfrm>
              <a:off x="3734138" y="2461089"/>
              <a:ext cx="219900" cy="331146"/>
              <a:chOff x="3734138" y="2461089"/>
              <a:chExt cx="219900" cy="331146"/>
            </a:xfrm>
          </p:grpSpPr>
          <p:sp>
            <p:nvSpPr>
              <p:cNvPr id="5199" name="Google Shape;5199;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0" name="Google Shape;5200;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01" name="Google Shape;5201;p81"/>
            <p:cNvGrpSpPr/>
            <p:nvPr/>
          </p:nvGrpSpPr>
          <p:grpSpPr>
            <a:xfrm>
              <a:off x="3787560" y="2281742"/>
              <a:ext cx="311089" cy="219900"/>
              <a:chOff x="3787560" y="2281742"/>
              <a:chExt cx="311089" cy="219900"/>
            </a:xfrm>
          </p:grpSpPr>
          <p:sp>
            <p:nvSpPr>
              <p:cNvPr id="5202" name="Google Shape;5202;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3" name="Google Shape;5203;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04" name="Google Shape;5204;p81"/>
            <p:cNvGrpSpPr/>
            <p:nvPr/>
          </p:nvGrpSpPr>
          <p:grpSpPr>
            <a:xfrm>
              <a:off x="3637290" y="2056248"/>
              <a:ext cx="219900" cy="330736"/>
              <a:chOff x="3637290" y="2056248"/>
              <a:chExt cx="219900" cy="330736"/>
            </a:xfrm>
          </p:grpSpPr>
          <p:sp>
            <p:nvSpPr>
              <p:cNvPr id="5205" name="Google Shape;5205;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06" name="Google Shape;5206;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07" name="Google Shape;5207;p81"/>
          <p:cNvGrpSpPr/>
          <p:nvPr/>
        </p:nvGrpSpPr>
        <p:grpSpPr>
          <a:xfrm>
            <a:off x="2555923" y="2726206"/>
            <a:ext cx="1268144" cy="592394"/>
            <a:chOff x="238125" y="1188750"/>
            <a:chExt cx="7140450" cy="3335550"/>
          </a:xfrm>
        </p:grpSpPr>
        <p:sp>
          <p:nvSpPr>
            <p:cNvPr id="5208" name="Google Shape;5208;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1"/>
          <p:cNvGrpSpPr/>
          <p:nvPr/>
        </p:nvGrpSpPr>
        <p:grpSpPr>
          <a:xfrm>
            <a:off x="6663824" y="2728360"/>
            <a:ext cx="1053944" cy="590147"/>
            <a:chOff x="238125" y="1335475"/>
            <a:chExt cx="5418735" cy="3034175"/>
          </a:xfrm>
        </p:grpSpPr>
        <p:sp>
          <p:nvSpPr>
            <p:cNvPr id="5214" name="Google Shape;5214;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1"/>
          <p:cNvGrpSpPr/>
          <p:nvPr/>
        </p:nvGrpSpPr>
        <p:grpSpPr>
          <a:xfrm>
            <a:off x="4094633" y="3533260"/>
            <a:ext cx="1268207" cy="638939"/>
            <a:chOff x="3967651" y="3645904"/>
            <a:chExt cx="1479304" cy="745292"/>
          </a:xfrm>
        </p:grpSpPr>
        <p:grpSp>
          <p:nvGrpSpPr>
            <p:cNvPr id="5218" name="Google Shape;5218;p81"/>
            <p:cNvGrpSpPr/>
            <p:nvPr/>
          </p:nvGrpSpPr>
          <p:grpSpPr>
            <a:xfrm>
              <a:off x="3967651" y="4009026"/>
              <a:ext cx="1479304" cy="382170"/>
              <a:chOff x="3967651" y="4009026"/>
              <a:chExt cx="1479304" cy="382170"/>
            </a:xfrm>
          </p:grpSpPr>
          <p:grpSp>
            <p:nvGrpSpPr>
              <p:cNvPr id="5219" name="Google Shape;5219;p81"/>
              <p:cNvGrpSpPr/>
              <p:nvPr/>
            </p:nvGrpSpPr>
            <p:grpSpPr>
              <a:xfrm>
                <a:off x="4892216" y="4195630"/>
                <a:ext cx="554739" cy="195566"/>
                <a:chOff x="3604375" y="4892160"/>
                <a:chExt cx="1651500" cy="582215"/>
              </a:xfrm>
            </p:grpSpPr>
            <p:sp>
              <p:nvSpPr>
                <p:cNvPr id="5220" name="Google Shape;5220;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1"/>
              <p:cNvGrpSpPr/>
              <p:nvPr/>
            </p:nvGrpSpPr>
            <p:grpSpPr>
              <a:xfrm>
                <a:off x="3967651" y="4146303"/>
                <a:ext cx="579402" cy="244893"/>
                <a:chOff x="851875" y="4745310"/>
                <a:chExt cx="1724925" cy="729065"/>
              </a:xfrm>
            </p:grpSpPr>
            <p:sp>
              <p:nvSpPr>
                <p:cNvPr id="5223" name="Google Shape;5223;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1"/>
              <p:cNvGrpSpPr/>
              <p:nvPr/>
            </p:nvGrpSpPr>
            <p:grpSpPr>
              <a:xfrm>
                <a:off x="4460753" y="4009026"/>
                <a:ext cx="493110" cy="382170"/>
                <a:chOff x="2319875" y="4336625"/>
                <a:chExt cx="1468025" cy="1137750"/>
              </a:xfrm>
            </p:grpSpPr>
            <p:sp>
              <p:nvSpPr>
                <p:cNvPr id="5226" name="Google Shape;5226;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81"/>
            <p:cNvGrpSpPr/>
            <p:nvPr/>
          </p:nvGrpSpPr>
          <p:grpSpPr>
            <a:xfrm>
              <a:off x="4479443" y="3645904"/>
              <a:ext cx="455965" cy="388789"/>
              <a:chOff x="2957425" y="238100"/>
              <a:chExt cx="1910200" cy="1628775"/>
            </a:xfrm>
          </p:grpSpPr>
          <p:sp>
            <p:nvSpPr>
              <p:cNvPr id="5229" name="Google Shape;5229;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9" name="Google Shape;5239;p81"/>
          <p:cNvGrpSpPr/>
          <p:nvPr/>
        </p:nvGrpSpPr>
        <p:grpSpPr>
          <a:xfrm>
            <a:off x="2480746" y="3534460"/>
            <a:ext cx="1243128" cy="637739"/>
            <a:chOff x="2496310" y="3693351"/>
            <a:chExt cx="1342906" cy="688926"/>
          </a:xfrm>
        </p:grpSpPr>
        <p:grpSp>
          <p:nvGrpSpPr>
            <p:cNvPr id="5240" name="Google Shape;5240;p81"/>
            <p:cNvGrpSpPr/>
            <p:nvPr/>
          </p:nvGrpSpPr>
          <p:grpSpPr>
            <a:xfrm>
              <a:off x="2496310" y="3693351"/>
              <a:ext cx="1342906" cy="688875"/>
              <a:chOff x="2496310" y="3693351"/>
              <a:chExt cx="1342906" cy="688875"/>
            </a:xfrm>
          </p:grpSpPr>
          <p:sp>
            <p:nvSpPr>
              <p:cNvPr id="5241" name="Google Shape;5241;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7" name="Google Shape;5247;p81"/>
              <p:cNvCxnSpPr>
                <a:stCxn id="524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48" name="Google Shape;5248;p81"/>
              <p:cNvCxnSpPr>
                <a:stCxn id="524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49" name="Google Shape;5249;p81"/>
              <p:cNvCxnSpPr>
                <a:stCxn id="524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0" name="Google Shape;5250;p81"/>
              <p:cNvCxnSpPr>
                <a:stCxn id="524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1" name="Google Shape;5251;p81"/>
              <p:cNvCxnSpPr>
                <a:stCxn id="524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52" name="Google Shape;5252;p81"/>
            <p:cNvGrpSpPr/>
            <p:nvPr/>
          </p:nvGrpSpPr>
          <p:grpSpPr>
            <a:xfrm>
              <a:off x="2675275" y="3930557"/>
              <a:ext cx="1003306" cy="451719"/>
              <a:chOff x="2675275" y="4174282"/>
              <a:chExt cx="1003306" cy="451719"/>
            </a:xfrm>
          </p:grpSpPr>
          <p:sp>
            <p:nvSpPr>
              <p:cNvPr id="5253" name="Google Shape;5253;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81"/>
          <p:cNvGrpSpPr/>
          <p:nvPr/>
        </p:nvGrpSpPr>
        <p:grpSpPr>
          <a:xfrm>
            <a:off x="1654417" y="971307"/>
            <a:ext cx="574511" cy="874709"/>
            <a:chOff x="1715404" y="1112080"/>
            <a:chExt cx="642270" cy="977984"/>
          </a:xfrm>
        </p:grpSpPr>
        <p:grpSp>
          <p:nvGrpSpPr>
            <p:cNvPr id="5257" name="Google Shape;5257;p81"/>
            <p:cNvGrpSpPr/>
            <p:nvPr/>
          </p:nvGrpSpPr>
          <p:grpSpPr>
            <a:xfrm>
              <a:off x="1715404" y="1112080"/>
              <a:ext cx="642270" cy="977984"/>
              <a:chOff x="1715404" y="1112080"/>
              <a:chExt cx="642270" cy="977984"/>
            </a:xfrm>
          </p:grpSpPr>
          <p:sp>
            <p:nvSpPr>
              <p:cNvPr id="5258" name="Google Shape;5258;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1"/>
            <p:cNvGrpSpPr/>
            <p:nvPr/>
          </p:nvGrpSpPr>
          <p:grpSpPr>
            <a:xfrm>
              <a:off x="1768927" y="1165603"/>
              <a:ext cx="535225" cy="851367"/>
              <a:chOff x="1768927" y="1165603"/>
              <a:chExt cx="535225" cy="851367"/>
            </a:xfrm>
          </p:grpSpPr>
          <p:sp>
            <p:nvSpPr>
              <p:cNvPr id="5261" name="Google Shape;5261;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81"/>
            <p:cNvGrpSpPr/>
            <p:nvPr/>
          </p:nvGrpSpPr>
          <p:grpSpPr>
            <a:xfrm>
              <a:off x="1822449" y="1219125"/>
              <a:ext cx="428180" cy="718859"/>
              <a:chOff x="1822449" y="1219125"/>
              <a:chExt cx="428180" cy="718859"/>
            </a:xfrm>
          </p:grpSpPr>
          <p:sp>
            <p:nvSpPr>
              <p:cNvPr id="5264" name="Google Shape;5264;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1"/>
            <p:cNvGrpSpPr/>
            <p:nvPr/>
          </p:nvGrpSpPr>
          <p:grpSpPr>
            <a:xfrm>
              <a:off x="1875972" y="1272648"/>
              <a:ext cx="321135" cy="586939"/>
              <a:chOff x="1875972" y="1272648"/>
              <a:chExt cx="321135" cy="586939"/>
            </a:xfrm>
          </p:grpSpPr>
          <p:sp>
            <p:nvSpPr>
              <p:cNvPr id="5267" name="Google Shape;5267;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81"/>
          <p:cNvGrpSpPr/>
          <p:nvPr/>
        </p:nvGrpSpPr>
        <p:grpSpPr>
          <a:xfrm>
            <a:off x="7761578" y="3528028"/>
            <a:ext cx="293855" cy="644170"/>
            <a:chOff x="241025" y="3151575"/>
            <a:chExt cx="293855" cy="644170"/>
          </a:xfrm>
        </p:grpSpPr>
        <p:sp>
          <p:nvSpPr>
            <p:cNvPr id="5270" name="Google Shape;5270;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81"/>
          <p:cNvGrpSpPr/>
          <p:nvPr/>
        </p:nvGrpSpPr>
        <p:grpSpPr>
          <a:xfrm>
            <a:off x="709562" y="2728028"/>
            <a:ext cx="1779649" cy="591620"/>
            <a:chOff x="246070" y="1983375"/>
            <a:chExt cx="1855347" cy="616849"/>
          </a:xfrm>
        </p:grpSpPr>
        <p:sp>
          <p:nvSpPr>
            <p:cNvPr id="5273" name="Google Shape;5273;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1"/>
          <p:cNvGrpSpPr/>
          <p:nvPr/>
        </p:nvGrpSpPr>
        <p:grpSpPr>
          <a:xfrm>
            <a:off x="2320428" y="971307"/>
            <a:ext cx="711055" cy="745993"/>
            <a:chOff x="2496269" y="1171698"/>
            <a:chExt cx="761953" cy="799392"/>
          </a:xfrm>
        </p:grpSpPr>
        <p:grpSp>
          <p:nvGrpSpPr>
            <p:cNvPr id="5283" name="Google Shape;5283;p81"/>
            <p:cNvGrpSpPr/>
            <p:nvPr/>
          </p:nvGrpSpPr>
          <p:grpSpPr>
            <a:xfrm>
              <a:off x="2496269" y="1171698"/>
              <a:ext cx="761953" cy="723022"/>
              <a:chOff x="2496269" y="1171698"/>
              <a:chExt cx="761953" cy="723022"/>
            </a:xfrm>
          </p:grpSpPr>
          <p:sp>
            <p:nvSpPr>
              <p:cNvPr id="5284" name="Google Shape;5284;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1"/>
              <p:cNvGrpSpPr/>
              <p:nvPr/>
            </p:nvGrpSpPr>
            <p:grpSpPr>
              <a:xfrm>
                <a:off x="2496269" y="1171698"/>
                <a:ext cx="761953" cy="723022"/>
                <a:chOff x="2496269" y="1120652"/>
                <a:chExt cx="761953" cy="723022"/>
              </a:xfrm>
            </p:grpSpPr>
            <p:grpSp>
              <p:nvGrpSpPr>
                <p:cNvPr id="5287" name="Google Shape;5287;p81"/>
                <p:cNvGrpSpPr/>
                <p:nvPr/>
              </p:nvGrpSpPr>
              <p:grpSpPr>
                <a:xfrm>
                  <a:off x="2496269" y="1120652"/>
                  <a:ext cx="761953" cy="723022"/>
                  <a:chOff x="2496269" y="1120652"/>
                  <a:chExt cx="761953" cy="723022"/>
                </a:xfrm>
              </p:grpSpPr>
              <p:grpSp>
                <p:nvGrpSpPr>
                  <p:cNvPr id="5288" name="Google Shape;5288;p81"/>
                  <p:cNvGrpSpPr/>
                  <p:nvPr/>
                </p:nvGrpSpPr>
                <p:grpSpPr>
                  <a:xfrm>
                    <a:off x="2496269" y="1304589"/>
                    <a:ext cx="407089" cy="305057"/>
                    <a:chOff x="2496269" y="1304589"/>
                    <a:chExt cx="407089" cy="305057"/>
                  </a:xfrm>
                </p:grpSpPr>
                <p:sp>
                  <p:nvSpPr>
                    <p:cNvPr id="5289" name="Google Shape;5289;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1"/>
                  <p:cNvGrpSpPr/>
                  <p:nvPr/>
                </p:nvGrpSpPr>
                <p:grpSpPr>
                  <a:xfrm>
                    <a:off x="2586468" y="1493376"/>
                    <a:ext cx="358850" cy="349656"/>
                    <a:chOff x="2586468" y="1493376"/>
                    <a:chExt cx="358850" cy="349656"/>
                  </a:xfrm>
                </p:grpSpPr>
                <p:sp>
                  <p:nvSpPr>
                    <p:cNvPr id="5292" name="Google Shape;5292;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81"/>
                  <p:cNvGrpSpPr/>
                  <p:nvPr/>
                </p:nvGrpSpPr>
                <p:grpSpPr>
                  <a:xfrm>
                    <a:off x="2807939" y="1494024"/>
                    <a:ext cx="358857" cy="349650"/>
                    <a:chOff x="2807939" y="1494024"/>
                    <a:chExt cx="358857" cy="349650"/>
                  </a:xfrm>
                </p:grpSpPr>
                <p:sp>
                  <p:nvSpPr>
                    <p:cNvPr id="5295" name="Google Shape;5295;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2851133" y="1305635"/>
                    <a:ext cx="407089" cy="305057"/>
                    <a:chOff x="2851133" y="1305635"/>
                    <a:chExt cx="407089" cy="305057"/>
                  </a:xfrm>
                </p:grpSpPr>
                <p:sp>
                  <p:nvSpPr>
                    <p:cNvPr id="5298" name="Google Shape;5298;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81"/>
                  <p:cNvGrpSpPr/>
                  <p:nvPr/>
                </p:nvGrpSpPr>
                <p:grpSpPr>
                  <a:xfrm>
                    <a:off x="2727495" y="1120652"/>
                    <a:ext cx="300271" cy="396358"/>
                    <a:chOff x="2727495" y="1120652"/>
                    <a:chExt cx="300271" cy="396358"/>
                  </a:xfrm>
                </p:grpSpPr>
                <p:sp>
                  <p:nvSpPr>
                    <p:cNvPr id="5301" name="Google Shape;5301;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3" name="Google Shape;5303;p81"/>
                <p:cNvGrpSpPr/>
                <p:nvPr/>
              </p:nvGrpSpPr>
              <p:grpSpPr>
                <a:xfrm>
                  <a:off x="2722305" y="1350460"/>
                  <a:ext cx="308357" cy="308344"/>
                  <a:chOff x="2722305" y="1350460"/>
                  <a:chExt cx="308357" cy="308344"/>
                </a:xfrm>
              </p:grpSpPr>
              <p:sp>
                <p:nvSpPr>
                  <p:cNvPr id="5304" name="Google Shape;5304;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81"/>
                  <p:cNvGrpSpPr/>
                  <p:nvPr/>
                </p:nvGrpSpPr>
                <p:grpSpPr>
                  <a:xfrm>
                    <a:off x="2725064" y="1364529"/>
                    <a:ext cx="297954" cy="280182"/>
                    <a:chOff x="2725064" y="1364529"/>
                    <a:chExt cx="297954" cy="280182"/>
                  </a:xfrm>
                </p:grpSpPr>
                <p:sp>
                  <p:nvSpPr>
                    <p:cNvPr id="5306" name="Google Shape;5306;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11" name="Google Shape;5311;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1"/>
          <p:cNvGrpSpPr/>
          <p:nvPr/>
        </p:nvGrpSpPr>
        <p:grpSpPr>
          <a:xfrm>
            <a:off x="3909129" y="2727412"/>
            <a:ext cx="1569144" cy="591015"/>
            <a:chOff x="3820100" y="3023049"/>
            <a:chExt cx="1303926" cy="491162"/>
          </a:xfrm>
        </p:grpSpPr>
        <p:grpSp>
          <p:nvGrpSpPr>
            <p:cNvPr id="5317" name="Google Shape;5317;p81"/>
            <p:cNvGrpSpPr/>
            <p:nvPr/>
          </p:nvGrpSpPr>
          <p:grpSpPr>
            <a:xfrm>
              <a:off x="3820100" y="3023072"/>
              <a:ext cx="1303926" cy="491139"/>
              <a:chOff x="3820100" y="3023072"/>
              <a:chExt cx="1303926" cy="491139"/>
            </a:xfrm>
          </p:grpSpPr>
          <p:sp>
            <p:nvSpPr>
              <p:cNvPr id="5318" name="Google Shape;5318;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4132439" y="3023645"/>
              <a:ext cx="393633" cy="177096"/>
              <a:chOff x="4132439" y="3023645"/>
              <a:chExt cx="393633" cy="177096"/>
            </a:xfrm>
          </p:grpSpPr>
          <p:sp>
            <p:nvSpPr>
              <p:cNvPr id="5321" name="Google Shape;5321;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1"/>
            <p:cNvGrpSpPr/>
            <p:nvPr/>
          </p:nvGrpSpPr>
          <p:grpSpPr>
            <a:xfrm>
              <a:off x="3921811" y="3023049"/>
              <a:ext cx="1002397" cy="388943"/>
              <a:chOff x="3921811" y="3023049"/>
              <a:chExt cx="1002397" cy="388943"/>
            </a:xfrm>
          </p:grpSpPr>
          <p:sp>
            <p:nvSpPr>
              <p:cNvPr id="5324" name="Google Shape;5324;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81"/>
            <p:cNvGrpSpPr/>
            <p:nvPr/>
          </p:nvGrpSpPr>
          <p:grpSpPr>
            <a:xfrm>
              <a:off x="4023645" y="3023049"/>
              <a:ext cx="683032" cy="286722"/>
              <a:chOff x="4023645" y="3023049"/>
              <a:chExt cx="683032" cy="286722"/>
            </a:xfrm>
          </p:grpSpPr>
          <p:sp>
            <p:nvSpPr>
              <p:cNvPr id="5327" name="Google Shape;5327;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9" name="Google Shape;5329;p81"/>
          <p:cNvGrpSpPr/>
          <p:nvPr/>
        </p:nvGrpSpPr>
        <p:grpSpPr>
          <a:xfrm>
            <a:off x="1541251" y="1854258"/>
            <a:ext cx="713522" cy="688025"/>
            <a:chOff x="1706078" y="2092648"/>
            <a:chExt cx="660913" cy="637296"/>
          </a:xfrm>
        </p:grpSpPr>
        <p:sp>
          <p:nvSpPr>
            <p:cNvPr id="5330" name="Google Shape;5330;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81"/>
            <p:cNvGrpSpPr/>
            <p:nvPr/>
          </p:nvGrpSpPr>
          <p:grpSpPr>
            <a:xfrm>
              <a:off x="1706078" y="2092648"/>
              <a:ext cx="660913" cy="575241"/>
              <a:chOff x="1706078" y="2092648"/>
              <a:chExt cx="660913" cy="575241"/>
            </a:xfrm>
          </p:grpSpPr>
          <p:sp>
            <p:nvSpPr>
              <p:cNvPr id="5332" name="Google Shape;5332;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81"/>
          <p:cNvGrpSpPr/>
          <p:nvPr/>
        </p:nvGrpSpPr>
        <p:grpSpPr>
          <a:xfrm>
            <a:off x="6303109" y="971806"/>
            <a:ext cx="1317459" cy="684168"/>
            <a:chOff x="238125" y="999450"/>
            <a:chExt cx="7140700" cy="3708225"/>
          </a:xfrm>
        </p:grpSpPr>
        <p:sp>
          <p:nvSpPr>
            <p:cNvPr id="5336" name="Google Shape;5336;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48"/>
        <p:cNvGrpSpPr/>
        <p:nvPr/>
      </p:nvGrpSpPr>
      <p:grpSpPr>
        <a:xfrm>
          <a:off x="0" y="0"/>
          <a:ext cx="0" cy="0"/>
          <a:chOff x="0" y="0"/>
          <a:chExt cx="0" cy="0"/>
        </a:xfrm>
      </p:grpSpPr>
      <p:grpSp>
        <p:nvGrpSpPr>
          <p:cNvPr id="5349" name="Google Shape;5349;p82"/>
          <p:cNvGrpSpPr/>
          <p:nvPr/>
        </p:nvGrpSpPr>
        <p:grpSpPr>
          <a:xfrm>
            <a:off x="717027" y="967622"/>
            <a:ext cx="1636117" cy="1526144"/>
            <a:chOff x="729238" y="1179665"/>
            <a:chExt cx="1636117" cy="1526144"/>
          </a:xfrm>
        </p:grpSpPr>
        <p:grpSp>
          <p:nvGrpSpPr>
            <p:cNvPr id="5350" name="Google Shape;5350;p82"/>
            <p:cNvGrpSpPr/>
            <p:nvPr/>
          </p:nvGrpSpPr>
          <p:grpSpPr>
            <a:xfrm>
              <a:off x="729238" y="1179665"/>
              <a:ext cx="80700" cy="1526144"/>
              <a:chOff x="729238" y="1179665"/>
              <a:chExt cx="80700" cy="1526144"/>
            </a:xfrm>
          </p:grpSpPr>
          <p:sp>
            <p:nvSpPr>
              <p:cNvPr id="5351" name="Google Shape;5351;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2"/>
            <p:cNvGrpSpPr/>
            <p:nvPr/>
          </p:nvGrpSpPr>
          <p:grpSpPr>
            <a:xfrm>
              <a:off x="903098" y="1179665"/>
              <a:ext cx="80700" cy="1526144"/>
              <a:chOff x="903098" y="1179665"/>
              <a:chExt cx="80700" cy="1526144"/>
            </a:xfrm>
          </p:grpSpPr>
          <p:sp>
            <p:nvSpPr>
              <p:cNvPr id="5362" name="Google Shape;5362;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2"/>
            <p:cNvGrpSpPr/>
            <p:nvPr/>
          </p:nvGrpSpPr>
          <p:grpSpPr>
            <a:xfrm>
              <a:off x="1076958" y="1179665"/>
              <a:ext cx="80700" cy="1526144"/>
              <a:chOff x="1076958" y="1179665"/>
              <a:chExt cx="80700" cy="1526144"/>
            </a:xfrm>
          </p:grpSpPr>
          <p:sp>
            <p:nvSpPr>
              <p:cNvPr id="5373" name="Google Shape;5373;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82"/>
            <p:cNvGrpSpPr/>
            <p:nvPr/>
          </p:nvGrpSpPr>
          <p:grpSpPr>
            <a:xfrm>
              <a:off x="1247707" y="1179665"/>
              <a:ext cx="80700" cy="1526144"/>
              <a:chOff x="1247707" y="1179665"/>
              <a:chExt cx="80700" cy="1526144"/>
            </a:xfrm>
          </p:grpSpPr>
          <p:sp>
            <p:nvSpPr>
              <p:cNvPr id="5384" name="Google Shape;5384;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2"/>
            <p:cNvGrpSpPr/>
            <p:nvPr/>
          </p:nvGrpSpPr>
          <p:grpSpPr>
            <a:xfrm>
              <a:off x="1421567" y="1179665"/>
              <a:ext cx="80700" cy="1526144"/>
              <a:chOff x="1421567" y="1179665"/>
              <a:chExt cx="80700" cy="1526144"/>
            </a:xfrm>
          </p:grpSpPr>
          <p:sp>
            <p:nvSpPr>
              <p:cNvPr id="5395" name="Google Shape;5395;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2"/>
            <p:cNvGrpSpPr/>
            <p:nvPr/>
          </p:nvGrpSpPr>
          <p:grpSpPr>
            <a:xfrm>
              <a:off x="1592327" y="1179665"/>
              <a:ext cx="80700" cy="1526144"/>
              <a:chOff x="1592327" y="1179665"/>
              <a:chExt cx="80700" cy="1526144"/>
            </a:xfrm>
          </p:grpSpPr>
          <p:sp>
            <p:nvSpPr>
              <p:cNvPr id="5406" name="Google Shape;5406;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2"/>
            <p:cNvGrpSpPr/>
            <p:nvPr/>
          </p:nvGrpSpPr>
          <p:grpSpPr>
            <a:xfrm>
              <a:off x="1766187" y="1179665"/>
              <a:ext cx="80700" cy="1526144"/>
              <a:chOff x="1766187" y="1179665"/>
              <a:chExt cx="80700" cy="1526144"/>
            </a:xfrm>
          </p:grpSpPr>
          <p:sp>
            <p:nvSpPr>
              <p:cNvPr id="5417" name="Google Shape;5417;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2"/>
            <p:cNvGrpSpPr/>
            <p:nvPr/>
          </p:nvGrpSpPr>
          <p:grpSpPr>
            <a:xfrm>
              <a:off x="1936935" y="1179665"/>
              <a:ext cx="80700" cy="1526144"/>
              <a:chOff x="1936935" y="1179665"/>
              <a:chExt cx="80700" cy="1526144"/>
            </a:xfrm>
          </p:grpSpPr>
          <p:sp>
            <p:nvSpPr>
              <p:cNvPr id="5428" name="Google Shape;5428;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82"/>
            <p:cNvGrpSpPr/>
            <p:nvPr/>
          </p:nvGrpSpPr>
          <p:grpSpPr>
            <a:xfrm>
              <a:off x="2110795" y="1179665"/>
              <a:ext cx="80700" cy="1526144"/>
              <a:chOff x="2110795" y="1179665"/>
              <a:chExt cx="80700" cy="1526144"/>
            </a:xfrm>
          </p:grpSpPr>
          <p:sp>
            <p:nvSpPr>
              <p:cNvPr id="5439" name="Google Shape;5439;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2"/>
            <p:cNvGrpSpPr/>
            <p:nvPr/>
          </p:nvGrpSpPr>
          <p:grpSpPr>
            <a:xfrm>
              <a:off x="2284655" y="1179665"/>
              <a:ext cx="80700" cy="1526144"/>
              <a:chOff x="2284655" y="1179665"/>
              <a:chExt cx="80700" cy="1526144"/>
            </a:xfrm>
          </p:grpSpPr>
          <p:sp>
            <p:nvSpPr>
              <p:cNvPr id="5450" name="Google Shape;5450;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0" name="Google Shape;5460;p82"/>
          <p:cNvGrpSpPr/>
          <p:nvPr/>
        </p:nvGrpSpPr>
        <p:grpSpPr>
          <a:xfrm>
            <a:off x="2611693" y="986760"/>
            <a:ext cx="1364248" cy="1102133"/>
            <a:chOff x="2623904" y="1198803"/>
            <a:chExt cx="1364248" cy="1102133"/>
          </a:xfrm>
        </p:grpSpPr>
        <p:grpSp>
          <p:nvGrpSpPr>
            <p:cNvPr id="5461" name="Google Shape;5461;p82"/>
            <p:cNvGrpSpPr/>
            <p:nvPr/>
          </p:nvGrpSpPr>
          <p:grpSpPr>
            <a:xfrm>
              <a:off x="2623907" y="1198803"/>
              <a:ext cx="1364245" cy="273000"/>
              <a:chOff x="2623907" y="1198803"/>
              <a:chExt cx="1364245" cy="273000"/>
            </a:xfrm>
          </p:grpSpPr>
          <p:sp>
            <p:nvSpPr>
              <p:cNvPr id="5462" name="Google Shape;5462;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2"/>
            <p:cNvGrpSpPr/>
            <p:nvPr/>
          </p:nvGrpSpPr>
          <p:grpSpPr>
            <a:xfrm>
              <a:off x="2623904" y="1476964"/>
              <a:ext cx="1364245" cy="273000"/>
              <a:chOff x="2623904" y="1476964"/>
              <a:chExt cx="1364245" cy="273000"/>
            </a:xfrm>
          </p:grpSpPr>
          <p:sp>
            <p:nvSpPr>
              <p:cNvPr id="5468" name="Google Shape;5468;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2"/>
            <p:cNvGrpSpPr/>
            <p:nvPr/>
          </p:nvGrpSpPr>
          <p:grpSpPr>
            <a:xfrm>
              <a:off x="2623907" y="1749775"/>
              <a:ext cx="1364245" cy="273000"/>
              <a:chOff x="2623907" y="1749775"/>
              <a:chExt cx="1364245" cy="273000"/>
            </a:xfrm>
          </p:grpSpPr>
          <p:sp>
            <p:nvSpPr>
              <p:cNvPr id="5474" name="Google Shape;5474;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82"/>
            <p:cNvGrpSpPr/>
            <p:nvPr/>
          </p:nvGrpSpPr>
          <p:grpSpPr>
            <a:xfrm>
              <a:off x="2623904" y="2027936"/>
              <a:ext cx="1364245" cy="273000"/>
              <a:chOff x="2623904" y="2027936"/>
              <a:chExt cx="1364245" cy="273000"/>
            </a:xfrm>
          </p:grpSpPr>
          <p:sp>
            <p:nvSpPr>
              <p:cNvPr id="5480" name="Google Shape;5480;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82"/>
          <p:cNvGrpSpPr/>
          <p:nvPr/>
        </p:nvGrpSpPr>
        <p:grpSpPr>
          <a:xfrm>
            <a:off x="2601154" y="2445833"/>
            <a:ext cx="1387541" cy="159124"/>
            <a:chOff x="3200660" y="2180272"/>
            <a:chExt cx="2563824" cy="378237"/>
          </a:xfrm>
        </p:grpSpPr>
        <p:sp>
          <p:nvSpPr>
            <p:cNvPr id="5486" name="Google Shape;5486;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82"/>
          <p:cNvGrpSpPr/>
          <p:nvPr/>
        </p:nvGrpSpPr>
        <p:grpSpPr>
          <a:xfrm>
            <a:off x="2597679" y="2723597"/>
            <a:ext cx="1390502" cy="159625"/>
            <a:chOff x="3530150" y="2790075"/>
            <a:chExt cx="1962600" cy="225300"/>
          </a:xfrm>
        </p:grpSpPr>
        <p:sp>
          <p:nvSpPr>
            <p:cNvPr id="5505" name="Google Shape;5505;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2"/>
          <p:cNvGrpSpPr/>
          <p:nvPr/>
        </p:nvGrpSpPr>
        <p:grpSpPr>
          <a:xfrm>
            <a:off x="2597736" y="3001862"/>
            <a:ext cx="1411629" cy="154175"/>
            <a:chOff x="3558802" y="4011244"/>
            <a:chExt cx="1866000" cy="111600"/>
          </a:xfrm>
        </p:grpSpPr>
        <p:sp>
          <p:nvSpPr>
            <p:cNvPr id="5508" name="Google Shape;5508;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2"/>
          <p:cNvGrpSpPr/>
          <p:nvPr/>
        </p:nvGrpSpPr>
        <p:grpSpPr>
          <a:xfrm>
            <a:off x="2598024" y="2207432"/>
            <a:ext cx="1383503" cy="119761"/>
            <a:chOff x="3465975" y="2270258"/>
            <a:chExt cx="1986364" cy="171947"/>
          </a:xfrm>
        </p:grpSpPr>
        <p:sp>
          <p:nvSpPr>
            <p:cNvPr id="5511" name="Google Shape;5511;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2609031" y="3571205"/>
            <a:ext cx="1369531" cy="195460"/>
            <a:chOff x="723300" y="4253549"/>
            <a:chExt cx="2276482" cy="324900"/>
          </a:xfrm>
        </p:grpSpPr>
        <p:sp>
          <p:nvSpPr>
            <p:cNvPr id="5520" name="Google Shape;5520;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2"/>
          <p:cNvGrpSpPr/>
          <p:nvPr/>
        </p:nvGrpSpPr>
        <p:grpSpPr>
          <a:xfrm>
            <a:off x="2598592" y="3272446"/>
            <a:ext cx="1389066" cy="180119"/>
            <a:chOff x="705948" y="3788465"/>
            <a:chExt cx="2308953" cy="299400"/>
          </a:xfrm>
        </p:grpSpPr>
        <p:sp>
          <p:nvSpPr>
            <p:cNvPr id="5526" name="Google Shape;5526;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2"/>
          <p:cNvGrpSpPr/>
          <p:nvPr/>
        </p:nvGrpSpPr>
        <p:grpSpPr>
          <a:xfrm>
            <a:off x="4195583" y="1876400"/>
            <a:ext cx="1433821" cy="191501"/>
            <a:chOff x="4273350" y="2088443"/>
            <a:chExt cx="1433821" cy="191501"/>
          </a:xfrm>
        </p:grpSpPr>
        <p:grpSp>
          <p:nvGrpSpPr>
            <p:cNvPr id="5532" name="Google Shape;5532;p82"/>
            <p:cNvGrpSpPr/>
            <p:nvPr/>
          </p:nvGrpSpPr>
          <p:grpSpPr>
            <a:xfrm>
              <a:off x="4273350" y="2088443"/>
              <a:ext cx="1433821" cy="0"/>
              <a:chOff x="5224975" y="2962250"/>
              <a:chExt cx="1544400" cy="0"/>
            </a:xfrm>
          </p:grpSpPr>
          <p:cxnSp>
            <p:nvCxnSpPr>
              <p:cNvPr id="5533" name="Google Shape;553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4" name="Google Shape;5534;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35" name="Google Shape;5535;p82"/>
            <p:cNvGrpSpPr/>
            <p:nvPr/>
          </p:nvGrpSpPr>
          <p:grpSpPr>
            <a:xfrm>
              <a:off x="4273350" y="2279944"/>
              <a:ext cx="1433821" cy="0"/>
              <a:chOff x="5224975" y="2962250"/>
              <a:chExt cx="1544400" cy="0"/>
            </a:xfrm>
          </p:grpSpPr>
          <p:cxnSp>
            <p:nvCxnSpPr>
              <p:cNvPr id="5536" name="Google Shape;553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7" name="Google Shape;5537;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38" name="Google Shape;5538;p82"/>
          <p:cNvGrpSpPr/>
          <p:nvPr/>
        </p:nvGrpSpPr>
        <p:grpSpPr>
          <a:xfrm>
            <a:off x="2646529" y="3885304"/>
            <a:ext cx="1304609" cy="294074"/>
            <a:chOff x="2658741" y="4097347"/>
            <a:chExt cx="1304609" cy="294074"/>
          </a:xfrm>
        </p:grpSpPr>
        <p:grpSp>
          <p:nvGrpSpPr>
            <p:cNvPr id="5539" name="Google Shape;5539;p82"/>
            <p:cNvGrpSpPr/>
            <p:nvPr/>
          </p:nvGrpSpPr>
          <p:grpSpPr>
            <a:xfrm>
              <a:off x="2658741" y="4097347"/>
              <a:ext cx="118572" cy="294074"/>
              <a:chOff x="3343310" y="4475555"/>
              <a:chExt cx="127717" cy="316753"/>
            </a:xfrm>
          </p:grpSpPr>
          <p:sp>
            <p:nvSpPr>
              <p:cNvPr id="5540" name="Google Shape;5540;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2"/>
            <p:cNvGrpSpPr/>
            <p:nvPr/>
          </p:nvGrpSpPr>
          <p:grpSpPr>
            <a:xfrm>
              <a:off x="3815519" y="4098388"/>
              <a:ext cx="147831" cy="291991"/>
              <a:chOff x="3527539" y="4476677"/>
              <a:chExt cx="159232" cy="314510"/>
            </a:xfrm>
          </p:grpSpPr>
          <p:sp>
            <p:nvSpPr>
              <p:cNvPr id="5543" name="Google Shape;554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2"/>
            <p:cNvGrpSpPr/>
            <p:nvPr/>
          </p:nvGrpSpPr>
          <p:grpSpPr>
            <a:xfrm>
              <a:off x="3511696" y="4098388"/>
              <a:ext cx="147831" cy="291991"/>
              <a:chOff x="3527539" y="4476677"/>
              <a:chExt cx="159232" cy="314510"/>
            </a:xfrm>
          </p:grpSpPr>
          <p:sp>
            <p:nvSpPr>
              <p:cNvPr id="5546" name="Google Shape;554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2"/>
            <p:cNvGrpSpPr/>
            <p:nvPr/>
          </p:nvGrpSpPr>
          <p:grpSpPr>
            <a:xfrm>
              <a:off x="3207874" y="4098388"/>
              <a:ext cx="147831" cy="291991"/>
              <a:chOff x="3527539" y="4476677"/>
              <a:chExt cx="159232" cy="314510"/>
            </a:xfrm>
          </p:grpSpPr>
          <p:sp>
            <p:nvSpPr>
              <p:cNvPr id="5549" name="Google Shape;554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2933305" y="4097347"/>
              <a:ext cx="118572" cy="294074"/>
              <a:chOff x="3343310" y="4475555"/>
              <a:chExt cx="127717" cy="316753"/>
            </a:xfrm>
          </p:grpSpPr>
          <p:sp>
            <p:nvSpPr>
              <p:cNvPr id="5552" name="Google Shape;5552;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82"/>
          <p:cNvGrpSpPr/>
          <p:nvPr/>
        </p:nvGrpSpPr>
        <p:grpSpPr>
          <a:xfrm>
            <a:off x="4197138" y="963998"/>
            <a:ext cx="1430711" cy="751237"/>
            <a:chOff x="5159450" y="1919950"/>
            <a:chExt cx="1541050" cy="862500"/>
          </a:xfrm>
        </p:grpSpPr>
        <p:sp>
          <p:nvSpPr>
            <p:cNvPr id="5555" name="Google Shape;5555;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556" name="Google Shape;5556;p82"/>
            <p:cNvGrpSpPr/>
            <p:nvPr/>
          </p:nvGrpSpPr>
          <p:grpSpPr>
            <a:xfrm>
              <a:off x="5159450" y="1919950"/>
              <a:ext cx="1541050" cy="862500"/>
              <a:chOff x="5159450" y="1919950"/>
              <a:chExt cx="1541050" cy="862500"/>
            </a:xfrm>
          </p:grpSpPr>
          <p:cxnSp>
            <p:nvCxnSpPr>
              <p:cNvPr id="5557" name="Google Shape;5557;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58" name="Google Shape;5558;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59" name="Google Shape;5559;p82"/>
          <p:cNvGrpSpPr/>
          <p:nvPr/>
        </p:nvGrpSpPr>
        <p:grpSpPr>
          <a:xfrm>
            <a:off x="4245275" y="2227768"/>
            <a:ext cx="1334436" cy="967914"/>
            <a:chOff x="4294923" y="2439811"/>
            <a:chExt cx="1334436" cy="967914"/>
          </a:xfrm>
        </p:grpSpPr>
        <p:grpSp>
          <p:nvGrpSpPr>
            <p:cNvPr id="5560" name="Google Shape;5560;p82"/>
            <p:cNvGrpSpPr/>
            <p:nvPr/>
          </p:nvGrpSpPr>
          <p:grpSpPr>
            <a:xfrm>
              <a:off x="4960455" y="2469658"/>
              <a:ext cx="668904" cy="885524"/>
              <a:chOff x="4960455" y="2469658"/>
              <a:chExt cx="668904" cy="885524"/>
            </a:xfrm>
          </p:grpSpPr>
          <p:sp>
            <p:nvSpPr>
              <p:cNvPr id="5561" name="Google Shape;5561;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4294923" y="2469658"/>
              <a:ext cx="668951" cy="885524"/>
              <a:chOff x="4294923" y="2469658"/>
              <a:chExt cx="668951" cy="885524"/>
            </a:xfrm>
          </p:grpSpPr>
          <p:sp>
            <p:nvSpPr>
              <p:cNvPr id="5568" name="Google Shape;5568;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4" name="Google Shape;5574;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2"/>
          <p:cNvGrpSpPr/>
          <p:nvPr/>
        </p:nvGrpSpPr>
        <p:grpSpPr>
          <a:xfrm>
            <a:off x="4231478" y="3282213"/>
            <a:ext cx="1430949" cy="897289"/>
            <a:chOff x="4351371" y="3547942"/>
            <a:chExt cx="1345130" cy="843475"/>
          </a:xfrm>
        </p:grpSpPr>
        <p:grpSp>
          <p:nvGrpSpPr>
            <p:cNvPr id="5576" name="Google Shape;5576;p82"/>
            <p:cNvGrpSpPr/>
            <p:nvPr/>
          </p:nvGrpSpPr>
          <p:grpSpPr>
            <a:xfrm>
              <a:off x="4351371" y="4209917"/>
              <a:ext cx="1345130" cy="181500"/>
              <a:chOff x="4351371" y="4209917"/>
              <a:chExt cx="1345130" cy="181500"/>
            </a:xfrm>
          </p:grpSpPr>
          <p:sp>
            <p:nvSpPr>
              <p:cNvPr id="5577" name="Google Shape;5577;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8" name="Google Shape;5578;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79" name="Google Shape;5579;p82"/>
            <p:cNvGrpSpPr/>
            <p:nvPr/>
          </p:nvGrpSpPr>
          <p:grpSpPr>
            <a:xfrm>
              <a:off x="4403010" y="3985221"/>
              <a:ext cx="1109518" cy="181500"/>
              <a:chOff x="4403010" y="3985221"/>
              <a:chExt cx="1109518" cy="181500"/>
            </a:xfrm>
          </p:grpSpPr>
          <p:sp>
            <p:nvSpPr>
              <p:cNvPr id="5580" name="Google Shape;5580;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1" name="Google Shape;5581;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82" name="Google Shape;5582;p82"/>
            <p:cNvGrpSpPr/>
            <p:nvPr/>
          </p:nvGrpSpPr>
          <p:grpSpPr>
            <a:xfrm>
              <a:off x="4618704" y="3766582"/>
              <a:ext cx="807858" cy="181500"/>
              <a:chOff x="4618704" y="3766582"/>
              <a:chExt cx="807858" cy="181500"/>
            </a:xfrm>
          </p:grpSpPr>
          <p:sp>
            <p:nvSpPr>
              <p:cNvPr id="5583" name="Google Shape;5583;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4" name="Google Shape;5584;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85" name="Google Shape;5585;p82"/>
            <p:cNvGrpSpPr/>
            <p:nvPr/>
          </p:nvGrpSpPr>
          <p:grpSpPr>
            <a:xfrm>
              <a:off x="4735238" y="3547942"/>
              <a:ext cx="462839" cy="181500"/>
              <a:chOff x="4735238" y="3547942"/>
              <a:chExt cx="462839" cy="181500"/>
            </a:xfrm>
          </p:grpSpPr>
          <p:sp>
            <p:nvSpPr>
              <p:cNvPr id="5586" name="Google Shape;5586;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7" name="Google Shape;5587;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88" name="Google Shape;5588;p82"/>
          <p:cNvGrpSpPr/>
          <p:nvPr/>
        </p:nvGrpSpPr>
        <p:grpSpPr>
          <a:xfrm>
            <a:off x="7407836" y="2217537"/>
            <a:ext cx="1020955" cy="928853"/>
            <a:chOff x="926675" y="238125"/>
            <a:chExt cx="5755100" cy="5232975"/>
          </a:xfrm>
        </p:grpSpPr>
        <p:sp>
          <p:nvSpPr>
            <p:cNvPr id="5589" name="Google Shape;5589;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2"/>
          <p:cNvGrpSpPr/>
          <p:nvPr/>
        </p:nvGrpSpPr>
        <p:grpSpPr>
          <a:xfrm>
            <a:off x="715210" y="2616272"/>
            <a:ext cx="1695374" cy="1560837"/>
            <a:chOff x="727421" y="2828315"/>
            <a:chExt cx="1695374" cy="1560837"/>
          </a:xfrm>
        </p:grpSpPr>
        <p:grpSp>
          <p:nvGrpSpPr>
            <p:cNvPr id="5594" name="Google Shape;5594;p82"/>
            <p:cNvGrpSpPr/>
            <p:nvPr/>
          </p:nvGrpSpPr>
          <p:grpSpPr>
            <a:xfrm>
              <a:off x="727421" y="2828315"/>
              <a:ext cx="1695374" cy="1560837"/>
              <a:chOff x="734799" y="2782450"/>
              <a:chExt cx="1571100" cy="1577400"/>
            </a:xfrm>
          </p:grpSpPr>
          <p:cxnSp>
            <p:nvCxnSpPr>
              <p:cNvPr id="5595" name="Google Shape;5595;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96" name="Google Shape;5596;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97" name="Google Shape;5597;p82"/>
            <p:cNvGrpSpPr/>
            <p:nvPr/>
          </p:nvGrpSpPr>
          <p:grpSpPr>
            <a:xfrm>
              <a:off x="819108" y="2882501"/>
              <a:ext cx="1556791" cy="1426186"/>
              <a:chOff x="819108" y="2882501"/>
              <a:chExt cx="1556791" cy="1426186"/>
            </a:xfrm>
          </p:grpSpPr>
          <p:grpSp>
            <p:nvGrpSpPr>
              <p:cNvPr id="5598" name="Google Shape;5598;p82"/>
              <p:cNvGrpSpPr/>
              <p:nvPr/>
            </p:nvGrpSpPr>
            <p:grpSpPr>
              <a:xfrm>
                <a:off x="819108" y="2882501"/>
                <a:ext cx="103104" cy="1426186"/>
                <a:chOff x="4674013" y="3100904"/>
                <a:chExt cx="122758" cy="1698043"/>
              </a:xfrm>
            </p:grpSpPr>
            <p:sp>
              <p:nvSpPr>
                <p:cNvPr id="5599" name="Google Shape;5599;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2"/>
              <p:cNvGrpSpPr/>
              <p:nvPr/>
            </p:nvGrpSpPr>
            <p:grpSpPr>
              <a:xfrm>
                <a:off x="1062475" y="2882501"/>
                <a:ext cx="103104" cy="1426186"/>
                <a:chOff x="4940438" y="3100904"/>
                <a:chExt cx="122758" cy="1698043"/>
              </a:xfrm>
            </p:grpSpPr>
            <p:sp>
              <p:nvSpPr>
                <p:cNvPr id="5607" name="Google Shape;5607;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2"/>
              <p:cNvGrpSpPr/>
              <p:nvPr/>
            </p:nvGrpSpPr>
            <p:grpSpPr>
              <a:xfrm>
                <a:off x="1299324" y="2882501"/>
                <a:ext cx="103104" cy="1426186"/>
                <a:chOff x="5206863" y="3100904"/>
                <a:chExt cx="122758" cy="1698043"/>
              </a:xfrm>
            </p:grpSpPr>
            <p:sp>
              <p:nvSpPr>
                <p:cNvPr id="5615" name="Google Shape;561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2"/>
              <p:cNvGrpSpPr/>
              <p:nvPr/>
            </p:nvGrpSpPr>
            <p:grpSpPr>
              <a:xfrm>
                <a:off x="1786057" y="2882501"/>
                <a:ext cx="103104" cy="1426186"/>
                <a:chOff x="6006138" y="3143629"/>
                <a:chExt cx="122758" cy="1698043"/>
              </a:xfrm>
            </p:grpSpPr>
            <p:sp>
              <p:nvSpPr>
                <p:cNvPr id="5623" name="Google Shape;562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2"/>
              <p:cNvGrpSpPr/>
              <p:nvPr/>
            </p:nvGrpSpPr>
            <p:grpSpPr>
              <a:xfrm>
                <a:off x="2029422" y="2882501"/>
                <a:ext cx="103104" cy="1426186"/>
                <a:chOff x="6805413" y="3100904"/>
                <a:chExt cx="122758" cy="1698043"/>
              </a:xfrm>
            </p:grpSpPr>
            <p:sp>
              <p:nvSpPr>
                <p:cNvPr id="5631" name="Google Shape;5631;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2"/>
              <p:cNvGrpSpPr/>
              <p:nvPr/>
            </p:nvGrpSpPr>
            <p:grpSpPr>
              <a:xfrm>
                <a:off x="2272795" y="2882501"/>
                <a:ext cx="103104" cy="1426186"/>
                <a:chOff x="5206863" y="3100904"/>
                <a:chExt cx="122758" cy="1698043"/>
              </a:xfrm>
            </p:grpSpPr>
            <p:sp>
              <p:nvSpPr>
                <p:cNvPr id="5639" name="Google Shape;5639;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2"/>
              <p:cNvGrpSpPr/>
              <p:nvPr/>
            </p:nvGrpSpPr>
            <p:grpSpPr>
              <a:xfrm>
                <a:off x="1542694" y="2882501"/>
                <a:ext cx="103104" cy="1426186"/>
                <a:chOff x="6006138" y="3143629"/>
                <a:chExt cx="122758" cy="1698043"/>
              </a:xfrm>
            </p:grpSpPr>
            <p:sp>
              <p:nvSpPr>
                <p:cNvPr id="5647" name="Google Shape;5647;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54" name="Google Shape;5654;p82"/>
          <p:cNvGrpSpPr/>
          <p:nvPr/>
        </p:nvGrpSpPr>
        <p:grpSpPr>
          <a:xfrm>
            <a:off x="5671260" y="3305994"/>
            <a:ext cx="2749952" cy="870677"/>
            <a:chOff x="238125" y="1725700"/>
            <a:chExt cx="7139025" cy="2260325"/>
          </a:xfrm>
        </p:grpSpPr>
        <p:sp>
          <p:nvSpPr>
            <p:cNvPr id="5655" name="Google Shape;5655;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2"/>
          <p:cNvGrpSpPr/>
          <p:nvPr/>
        </p:nvGrpSpPr>
        <p:grpSpPr>
          <a:xfrm>
            <a:off x="5941424" y="2247740"/>
            <a:ext cx="1105452" cy="916747"/>
            <a:chOff x="5249100" y="1210600"/>
            <a:chExt cx="3502700" cy="2904775"/>
          </a:xfrm>
        </p:grpSpPr>
        <p:sp>
          <p:nvSpPr>
            <p:cNvPr id="5666" name="Google Shape;5666;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0" name="Google Shape;5670;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71" name="Google Shape;5671;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72" name="Google Shape;5672;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73" name="Google Shape;5673;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74" name="Google Shape;5674;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2"/>
          <p:cNvGrpSpPr/>
          <p:nvPr/>
        </p:nvGrpSpPr>
        <p:grpSpPr>
          <a:xfrm>
            <a:off x="7123972" y="967158"/>
            <a:ext cx="1304650" cy="1124856"/>
            <a:chOff x="7287122" y="1165658"/>
            <a:chExt cx="1219413" cy="1051365"/>
          </a:xfrm>
        </p:grpSpPr>
        <p:grpSp>
          <p:nvGrpSpPr>
            <p:cNvPr id="5676" name="Google Shape;5676;p82"/>
            <p:cNvGrpSpPr/>
            <p:nvPr/>
          </p:nvGrpSpPr>
          <p:grpSpPr>
            <a:xfrm>
              <a:off x="7287122" y="1969723"/>
              <a:ext cx="1219413" cy="247300"/>
              <a:chOff x="7287122" y="1969723"/>
              <a:chExt cx="1219413" cy="247300"/>
            </a:xfrm>
          </p:grpSpPr>
          <p:sp>
            <p:nvSpPr>
              <p:cNvPr id="5677" name="Google Shape;5677;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82"/>
              <p:cNvGrpSpPr/>
              <p:nvPr/>
            </p:nvGrpSpPr>
            <p:grpSpPr>
              <a:xfrm>
                <a:off x="7287122" y="2063892"/>
                <a:ext cx="1151753" cy="73428"/>
                <a:chOff x="7287122" y="2063892"/>
                <a:chExt cx="1151753" cy="73428"/>
              </a:xfrm>
            </p:grpSpPr>
            <p:sp>
              <p:nvSpPr>
                <p:cNvPr id="5679" name="Google Shape;5679;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0" name="Google Shape;5680;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81" name="Google Shape;5681;p82"/>
            <p:cNvGrpSpPr/>
            <p:nvPr/>
          </p:nvGrpSpPr>
          <p:grpSpPr>
            <a:xfrm>
              <a:off x="7287122" y="1712201"/>
              <a:ext cx="1219403" cy="246767"/>
              <a:chOff x="7287122" y="1712201"/>
              <a:chExt cx="1219403" cy="246767"/>
            </a:xfrm>
          </p:grpSpPr>
          <p:sp>
            <p:nvSpPr>
              <p:cNvPr id="5682" name="Google Shape;5682;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82"/>
              <p:cNvGrpSpPr/>
              <p:nvPr/>
            </p:nvGrpSpPr>
            <p:grpSpPr>
              <a:xfrm>
                <a:off x="7287122" y="1842861"/>
                <a:ext cx="1005303" cy="73419"/>
                <a:chOff x="7287122" y="1842861"/>
                <a:chExt cx="1005303" cy="73419"/>
              </a:xfrm>
            </p:grpSpPr>
            <p:sp>
              <p:nvSpPr>
                <p:cNvPr id="5684" name="Google Shape;5684;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5" name="Google Shape;5685;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86" name="Google Shape;5686;p82"/>
            <p:cNvGrpSpPr/>
            <p:nvPr/>
          </p:nvGrpSpPr>
          <p:grpSpPr>
            <a:xfrm>
              <a:off x="7287122" y="1447520"/>
              <a:ext cx="1219403" cy="286667"/>
              <a:chOff x="7287122" y="1447520"/>
              <a:chExt cx="1219403" cy="286667"/>
            </a:xfrm>
          </p:grpSpPr>
          <p:sp>
            <p:nvSpPr>
              <p:cNvPr id="5687" name="Google Shape;5687;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82"/>
              <p:cNvGrpSpPr/>
              <p:nvPr/>
            </p:nvGrpSpPr>
            <p:grpSpPr>
              <a:xfrm>
                <a:off x="7287122" y="1581977"/>
                <a:ext cx="852803" cy="73428"/>
                <a:chOff x="7287122" y="1581977"/>
                <a:chExt cx="852803" cy="73428"/>
              </a:xfrm>
            </p:grpSpPr>
            <p:sp>
              <p:nvSpPr>
                <p:cNvPr id="5689" name="Google Shape;5689;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91" name="Google Shape;5691;p82"/>
            <p:cNvGrpSpPr/>
            <p:nvPr/>
          </p:nvGrpSpPr>
          <p:grpSpPr>
            <a:xfrm>
              <a:off x="7287122" y="1165658"/>
              <a:ext cx="1219403" cy="344253"/>
              <a:chOff x="7287122" y="1165658"/>
              <a:chExt cx="1219403" cy="344253"/>
            </a:xfrm>
          </p:grpSpPr>
          <p:sp>
            <p:nvSpPr>
              <p:cNvPr id="5692" name="Google Shape;5692;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82"/>
              <p:cNvGrpSpPr/>
              <p:nvPr/>
            </p:nvGrpSpPr>
            <p:grpSpPr>
              <a:xfrm>
                <a:off x="7287122" y="1341025"/>
                <a:ext cx="695703" cy="73419"/>
                <a:chOff x="7287122" y="1341025"/>
                <a:chExt cx="695703" cy="73419"/>
              </a:xfrm>
            </p:grpSpPr>
            <p:sp>
              <p:nvSpPr>
                <p:cNvPr id="5694" name="Google Shape;5694;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5" name="Google Shape;5695;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96" name="Google Shape;5696;p82"/>
          <p:cNvGrpSpPr/>
          <p:nvPr/>
        </p:nvGrpSpPr>
        <p:grpSpPr>
          <a:xfrm>
            <a:off x="5790464" y="973181"/>
            <a:ext cx="1397729" cy="1098540"/>
            <a:chOff x="5900602" y="1193063"/>
            <a:chExt cx="1299851" cy="1021707"/>
          </a:xfrm>
        </p:grpSpPr>
        <p:grpSp>
          <p:nvGrpSpPr>
            <p:cNvPr id="5697" name="Google Shape;5697;p82"/>
            <p:cNvGrpSpPr/>
            <p:nvPr/>
          </p:nvGrpSpPr>
          <p:grpSpPr>
            <a:xfrm>
              <a:off x="6520337" y="1193063"/>
              <a:ext cx="341815" cy="799959"/>
              <a:chOff x="6520337" y="1193063"/>
              <a:chExt cx="341815" cy="799959"/>
            </a:xfrm>
          </p:grpSpPr>
          <p:grpSp>
            <p:nvGrpSpPr>
              <p:cNvPr id="5698" name="Google Shape;5698;p82"/>
              <p:cNvGrpSpPr/>
              <p:nvPr/>
            </p:nvGrpSpPr>
            <p:grpSpPr>
              <a:xfrm>
                <a:off x="6520337" y="1589527"/>
                <a:ext cx="213950" cy="403494"/>
                <a:chOff x="6520337" y="1589527"/>
                <a:chExt cx="213950" cy="403494"/>
              </a:xfrm>
            </p:grpSpPr>
            <p:sp>
              <p:nvSpPr>
                <p:cNvPr id="5699" name="Google Shape;5699;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82"/>
              <p:cNvGrpSpPr/>
              <p:nvPr/>
            </p:nvGrpSpPr>
            <p:grpSpPr>
              <a:xfrm>
                <a:off x="6577204" y="1193063"/>
                <a:ext cx="284947" cy="464512"/>
                <a:chOff x="6577204" y="1193063"/>
                <a:chExt cx="284947" cy="464512"/>
              </a:xfrm>
            </p:grpSpPr>
            <p:sp>
              <p:nvSpPr>
                <p:cNvPr id="5702" name="Google Shape;5702;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3" name="Google Shape;5703;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04" name="Google Shape;5704;p82"/>
            <p:cNvGrpSpPr/>
            <p:nvPr/>
          </p:nvGrpSpPr>
          <p:grpSpPr>
            <a:xfrm>
              <a:off x="6238903" y="1193063"/>
              <a:ext cx="300475" cy="900152"/>
              <a:chOff x="6238903" y="1193063"/>
              <a:chExt cx="300475" cy="900152"/>
            </a:xfrm>
          </p:grpSpPr>
          <p:grpSp>
            <p:nvGrpSpPr>
              <p:cNvPr id="5705" name="Google Shape;5705;p82"/>
              <p:cNvGrpSpPr/>
              <p:nvPr/>
            </p:nvGrpSpPr>
            <p:grpSpPr>
              <a:xfrm>
                <a:off x="6290865" y="1489315"/>
                <a:ext cx="248514" cy="603900"/>
                <a:chOff x="6290865" y="1489315"/>
                <a:chExt cx="248514" cy="603900"/>
              </a:xfrm>
            </p:grpSpPr>
            <p:sp>
              <p:nvSpPr>
                <p:cNvPr id="5706" name="Google Shape;5706;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2"/>
              <p:cNvGrpSpPr/>
              <p:nvPr/>
            </p:nvGrpSpPr>
            <p:grpSpPr>
              <a:xfrm>
                <a:off x="6238903" y="1193063"/>
                <a:ext cx="284947" cy="333087"/>
                <a:chOff x="6238903" y="1193063"/>
                <a:chExt cx="284947" cy="333087"/>
              </a:xfrm>
            </p:grpSpPr>
            <p:sp>
              <p:nvSpPr>
                <p:cNvPr id="5709" name="Google Shape;5709;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0" name="Google Shape;5710;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11" name="Google Shape;5711;p82"/>
            <p:cNvGrpSpPr/>
            <p:nvPr/>
          </p:nvGrpSpPr>
          <p:grpSpPr>
            <a:xfrm>
              <a:off x="5900602" y="1193063"/>
              <a:ext cx="444345" cy="1021707"/>
              <a:chOff x="5900602" y="1193063"/>
              <a:chExt cx="444345" cy="1021707"/>
            </a:xfrm>
          </p:grpSpPr>
          <p:grpSp>
            <p:nvGrpSpPr>
              <p:cNvPr id="5712" name="Google Shape;5712;p82"/>
              <p:cNvGrpSpPr/>
              <p:nvPr/>
            </p:nvGrpSpPr>
            <p:grpSpPr>
              <a:xfrm>
                <a:off x="6046501" y="1367785"/>
                <a:ext cx="298446" cy="846986"/>
                <a:chOff x="6046501" y="1367785"/>
                <a:chExt cx="298446" cy="846986"/>
              </a:xfrm>
            </p:grpSpPr>
            <p:sp>
              <p:nvSpPr>
                <p:cNvPr id="5713" name="Google Shape;5713;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2"/>
              <p:cNvGrpSpPr/>
              <p:nvPr/>
            </p:nvGrpSpPr>
            <p:grpSpPr>
              <a:xfrm>
                <a:off x="5900602" y="1193063"/>
                <a:ext cx="284947" cy="182312"/>
                <a:chOff x="5900602" y="1193063"/>
                <a:chExt cx="284947" cy="182312"/>
              </a:xfrm>
            </p:grpSpPr>
            <p:sp>
              <p:nvSpPr>
                <p:cNvPr id="5716" name="Google Shape;5716;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7" name="Google Shape;5717;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18" name="Google Shape;5718;p82"/>
            <p:cNvGrpSpPr/>
            <p:nvPr/>
          </p:nvGrpSpPr>
          <p:grpSpPr>
            <a:xfrm>
              <a:off x="6738300" y="1193063"/>
              <a:ext cx="462153" cy="707634"/>
              <a:chOff x="6738300" y="1193063"/>
              <a:chExt cx="462153" cy="707634"/>
            </a:xfrm>
          </p:grpSpPr>
          <p:grpSp>
            <p:nvGrpSpPr>
              <p:cNvPr id="5719" name="Google Shape;5719;p82"/>
              <p:cNvGrpSpPr/>
              <p:nvPr/>
            </p:nvGrpSpPr>
            <p:grpSpPr>
              <a:xfrm>
                <a:off x="6915505" y="1193063"/>
                <a:ext cx="284947" cy="597387"/>
                <a:chOff x="6915505" y="1193063"/>
                <a:chExt cx="284947" cy="597387"/>
              </a:xfrm>
            </p:grpSpPr>
            <p:sp>
              <p:nvSpPr>
                <p:cNvPr id="5720" name="Google Shape;5720;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22" name="Google Shape;5722;p82"/>
              <p:cNvGrpSpPr/>
              <p:nvPr/>
            </p:nvGrpSpPr>
            <p:grpSpPr>
              <a:xfrm>
                <a:off x="6738300" y="1684725"/>
                <a:ext cx="230066" cy="215971"/>
                <a:chOff x="6738300" y="1684725"/>
                <a:chExt cx="230066" cy="215971"/>
              </a:xfrm>
            </p:grpSpPr>
            <p:sp>
              <p:nvSpPr>
                <p:cNvPr id="5723" name="Google Shape;5723;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28"/>
        <p:cNvGrpSpPr/>
        <p:nvPr/>
      </p:nvGrpSpPr>
      <p:grpSpPr>
        <a:xfrm>
          <a:off x="0" y="0"/>
          <a:ext cx="0" cy="0"/>
          <a:chOff x="0" y="0"/>
          <a:chExt cx="0" cy="0"/>
        </a:xfrm>
      </p:grpSpPr>
      <p:grpSp>
        <p:nvGrpSpPr>
          <p:cNvPr id="5729" name="Google Shape;5729;p83"/>
          <p:cNvGrpSpPr/>
          <p:nvPr/>
        </p:nvGrpSpPr>
        <p:grpSpPr>
          <a:xfrm>
            <a:off x="821785" y="2307635"/>
            <a:ext cx="339235" cy="298186"/>
            <a:chOff x="898875" y="244725"/>
            <a:chExt cx="481800" cy="423500"/>
          </a:xfrm>
        </p:grpSpPr>
        <p:sp>
          <p:nvSpPr>
            <p:cNvPr id="5730" name="Google Shape;5730;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3"/>
          <p:cNvGrpSpPr/>
          <p:nvPr/>
        </p:nvGrpSpPr>
        <p:grpSpPr>
          <a:xfrm>
            <a:off x="1260167" y="2287103"/>
            <a:ext cx="298169" cy="339253"/>
            <a:chOff x="1529350" y="258825"/>
            <a:chExt cx="423475" cy="481825"/>
          </a:xfrm>
        </p:grpSpPr>
        <p:sp>
          <p:nvSpPr>
            <p:cNvPr id="5737" name="Google Shape;5737;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83"/>
          <p:cNvGrpSpPr/>
          <p:nvPr/>
        </p:nvGrpSpPr>
        <p:grpSpPr>
          <a:xfrm>
            <a:off x="2102437" y="2287102"/>
            <a:ext cx="298169" cy="339253"/>
            <a:chOff x="2707500" y="249400"/>
            <a:chExt cx="423475" cy="481825"/>
          </a:xfrm>
        </p:grpSpPr>
        <p:sp>
          <p:nvSpPr>
            <p:cNvPr id="5740" name="Google Shape;574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83"/>
          <p:cNvGrpSpPr/>
          <p:nvPr/>
        </p:nvGrpSpPr>
        <p:grpSpPr>
          <a:xfrm>
            <a:off x="2516052" y="2287428"/>
            <a:ext cx="305386" cy="338602"/>
            <a:chOff x="3300325" y="249875"/>
            <a:chExt cx="433725" cy="480900"/>
          </a:xfrm>
        </p:grpSpPr>
        <p:sp>
          <p:nvSpPr>
            <p:cNvPr id="5743" name="Google Shape;574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3"/>
          <p:cNvGrpSpPr/>
          <p:nvPr/>
        </p:nvGrpSpPr>
        <p:grpSpPr>
          <a:xfrm>
            <a:off x="1653142" y="2367273"/>
            <a:ext cx="340890" cy="178912"/>
            <a:chOff x="2084325" y="363300"/>
            <a:chExt cx="484150" cy="254100"/>
          </a:xfrm>
        </p:grpSpPr>
        <p:sp>
          <p:nvSpPr>
            <p:cNvPr id="5750" name="Google Shape;5750;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83"/>
          <p:cNvGrpSpPr/>
          <p:nvPr/>
        </p:nvGrpSpPr>
        <p:grpSpPr>
          <a:xfrm>
            <a:off x="2905137" y="2287349"/>
            <a:ext cx="352349" cy="338760"/>
            <a:chOff x="3854700" y="249750"/>
            <a:chExt cx="500425" cy="481125"/>
          </a:xfrm>
        </p:grpSpPr>
        <p:sp>
          <p:nvSpPr>
            <p:cNvPr id="5753" name="Google Shape;5753;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83"/>
          <p:cNvGrpSpPr/>
          <p:nvPr/>
        </p:nvGrpSpPr>
        <p:grpSpPr>
          <a:xfrm>
            <a:off x="3323126" y="2287349"/>
            <a:ext cx="352349" cy="338760"/>
            <a:chOff x="4447550" y="249750"/>
            <a:chExt cx="500425" cy="481125"/>
          </a:xfrm>
        </p:grpSpPr>
        <p:sp>
          <p:nvSpPr>
            <p:cNvPr id="5762" name="Google Shape;5762;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83"/>
          <p:cNvGrpSpPr/>
          <p:nvPr/>
        </p:nvGrpSpPr>
        <p:grpSpPr>
          <a:xfrm>
            <a:off x="3752328" y="2287102"/>
            <a:ext cx="339253" cy="339253"/>
            <a:chOff x="5049725" y="249400"/>
            <a:chExt cx="481825" cy="481825"/>
          </a:xfrm>
        </p:grpSpPr>
        <p:sp>
          <p:nvSpPr>
            <p:cNvPr id="5765" name="Google Shape;5765;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83"/>
          <p:cNvGrpSpPr/>
          <p:nvPr/>
        </p:nvGrpSpPr>
        <p:grpSpPr>
          <a:xfrm>
            <a:off x="4166269" y="2287102"/>
            <a:ext cx="339253" cy="339253"/>
            <a:chOff x="5660400" y="238125"/>
            <a:chExt cx="481825" cy="481825"/>
          </a:xfrm>
        </p:grpSpPr>
        <p:sp>
          <p:nvSpPr>
            <p:cNvPr id="5768" name="Google Shape;5768;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3"/>
          <p:cNvGrpSpPr/>
          <p:nvPr/>
        </p:nvGrpSpPr>
        <p:grpSpPr>
          <a:xfrm>
            <a:off x="4582955" y="2287102"/>
            <a:ext cx="339253" cy="339253"/>
            <a:chOff x="6235400" y="249400"/>
            <a:chExt cx="481825" cy="481825"/>
          </a:xfrm>
        </p:grpSpPr>
        <p:sp>
          <p:nvSpPr>
            <p:cNvPr id="5771" name="Google Shape;5771;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83"/>
          <p:cNvGrpSpPr/>
          <p:nvPr/>
        </p:nvGrpSpPr>
        <p:grpSpPr>
          <a:xfrm>
            <a:off x="821301" y="2731810"/>
            <a:ext cx="340204" cy="298116"/>
            <a:chOff x="899850" y="871450"/>
            <a:chExt cx="483175" cy="423400"/>
          </a:xfrm>
        </p:grpSpPr>
        <p:sp>
          <p:nvSpPr>
            <p:cNvPr id="5777" name="Google Shape;5777;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81" name="Google Shape;5781;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2" name="Google Shape;5782;p83"/>
          <p:cNvGrpSpPr/>
          <p:nvPr/>
        </p:nvGrpSpPr>
        <p:grpSpPr>
          <a:xfrm>
            <a:off x="1653301" y="2711232"/>
            <a:ext cx="340573" cy="339271"/>
            <a:chOff x="2085450" y="842250"/>
            <a:chExt cx="483700" cy="481850"/>
          </a:xfrm>
        </p:grpSpPr>
        <p:sp>
          <p:nvSpPr>
            <p:cNvPr id="5783" name="Google Shape;5783;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83"/>
          <p:cNvGrpSpPr/>
          <p:nvPr/>
        </p:nvGrpSpPr>
        <p:grpSpPr>
          <a:xfrm>
            <a:off x="2081868" y="2711241"/>
            <a:ext cx="339306" cy="339253"/>
            <a:chOff x="2685825" y="840375"/>
            <a:chExt cx="481900" cy="481825"/>
          </a:xfrm>
        </p:grpSpPr>
        <p:sp>
          <p:nvSpPr>
            <p:cNvPr id="5787" name="Google Shape;5787;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83"/>
          <p:cNvGrpSpPr/>
          <p:nvPr/>
        </p:nvGrpSpPr>
        <p:grpSpPr>
          <a:xfrm>
            <a:off x="2493529" y="2710924"/>
            <a:ext cx="350431" cy="339887"/>
            <a:chOff x="3270675" y="841800"/>
            <a:chExt cx="497700" cy="482725"/>
          </a:xfrm>
        </p:grpSpPr>
        <p:sp>
          <p:nvSpPr>
            <p:cNvPr id="5790" name="Google Shape;5790;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3" name="Google Shape;5793;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4" name="Google Shape;5794;p83"/>
          <p:cNvGrpSpPr/>
          <p:nvPr/>
        </p:nvGrpSpPr>
        <p:grpSpPr>
          <a:xfrm>
            <a:off x="3329675" y="2731783"/>
            <a:ext cx="339253" cy="298169"/>
            <a:chOff x="4467200" y="877100"/>
            <a:chExt cx="481825" cy="423475"/>
          </a:xfrm>
        </p:grpSpPr>
        <p:sp>
          <p:nvSpPr>
            <p:cNvPr id="5795" name="Google Shape;5795;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83"/>
          <p:cNvGrpSpPr/>
          <p:nvPr/>
        </p:nvGrpSpPr>
        <p:grpSpPr>
          <a:xfrm>
            <a:off x="3744565" y="2711232"/>
            <a:ext cx="354778" cy="339271"/>
            <a:chOff x="5045500" y="842250"/>
            <a:chExt cx="503875" cy="481850"/>
          </a:xfrm>
        </p:grpSpPr>
        <p:sp>
          <p:nvSpPr>
            <p:cNvPr id="5800" name="Google Shape;5800;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83"/>
          <p:cNvGrpSpPr/>
          <p:nvPr/>
        </p:nvGrpSpPr>
        <p:grpSpPr>
          <a:xfrm>
            <a:off x="4167413" y="2737451"/>
            <a:ext cx="336965" cy="286833"/>
            <a:chOff x="5645200" y="879425"/>
            <a:chExt cx="478575" cy="407375"/>
          </a:xfrm>
        </p:grpSpPr>
        <p:sp>
          <p:nvSpPr>
            <p:cNvPr id="5803" name="Google Shape;5803;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3"/>
          <p:cNvGrpSpPr/>
          <p:nvPr/>
        </p:nvGrpSpPr>
        <p:grpSpPr>
          <a:xfrm>
            <a:off x="4603488" y="2711241"/>
            <a:ext cx="298186" cy="339253"/>
            <a:chOff x="6264525" y="842250"/>
            <a:chExt cx="423500" cy="481825"/>
          </a:xfrm>
        </p:grpSpPr>
        <p:sp>
          <p:nvSpPr>
            <p:cNvPr id="5810" name="Google Shape;5810;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83"/>
          <p:cNvGrpSpPr/>
          <p:nvPr/>
        </p:nvGrpSpPr>
        <p:grpSpPr>
          <a:xfrm>
            <a:off x="821776" y="3125895"/>
            <a:ext cx="339253" cy="339253"/>
            <a:chOff x="900750" y="1436075"/>
            <a:chExt cx="481825" cy="481825"/>
          </a:xfrm>
        </p:grpSpPr>
        <p:sp>
          <p:nvSpPr>
            <p:cNvPr id="5818" name="Google Shape;5818;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3"/>
          <p:cNvGrpSpPr/>
          <p:nvPr/>
        </p:nvGrpSpPr>
        <p:grpSpPr>
          <a:xfrm>
            <a:off x="1239624" y="3186183"/>
            <a:ext cx="339253" cy="218676"/>
            <a:chOff x="1492675" y="1520750"/>
            <a:chExt cx="481825" cy="310575"/>
          </a:xfrm>
        </p:grpSpPr>
        <p:sp>
          <p:nvSpPr>
            <p:cNvPr id="5823" name="Google Shape;5823;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83"/>
          <p:cNvGrpSpPr/>
          <p:nvPr/>
        </p:nvGrpSpPr>
        <p:grpSpPr>
          <a:xfrm>
            <a:off x="1647421" y="3125877"/>
            <a:ext cx="352332" cy="339288"/>
            <a:chOff x="2071000" y="1435025"/>
            <a:chExt cx="500400" cy="481875"/>
          </a:xfrm>
        </p:grpSpPr>
        <p:sp>
          <p:nvSpPr>
            <p:cNvPr id="5826" name="Google Shape;5826;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83"/>
          <p:cNvGrpSpPr/>
          <p:nvPr/>
        </p:nvGrpSpPr>
        <p:grpSpPr>
          <a:xfrm>
            <a:off x="2073509" y="3167747"/>
            <a:ext cx="351874" cy="297623"/>
            <a:chOff x="2678350" y="1464650"/>
            <a:chExt cx="499750" cy="422700"/>
          </a:xfrm>
        </p:grpSpPr>
        <p:sp>
          <p:nvSpPr>
            <p:cNvPr id="5830" name="Google Shape;5830;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83"/>
          <p:cNvGrpSpPr/>
          <p:nvPr/>
        </p:nvGrpSpPr>
        <p:grpSpPr>
          <a:xfrm>
            <a:off x="2499118" y="3125895"/>
            <a:ext cx="339253" cy="339253"/>
            <a:chOff x="3271200" y="1435075"/>
            <a:chExt cx="481825" cy="481825"/>
          </a:xfrm>
        </p:grpSpPr>
        <p:sp>
          <p:nvSpPr>
            <p:cNvPr id="5834" name="Google Shape;5834;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83"/>
          <p:cNvGrpSpPr/>
          <p:nvPr/>
        </p:nvGrpSpPr>
        <p:grpSpPr>
          <a:xfrm>
            <a:off x="2909591" y="3125877"/>
            <a:ext cx="343442" cy="339288"/>
            <a:chOff x="3858100" y="1435075"/>
            <a:chExt cx="487775" cy="481875"/>
          </a:xfrm>
        </p:grpSpPr>
        <p:sp>
          <p:nvSpPr>
            <p:cNvPr id="5837" name="Google Shape;5837;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3"/>
          <p:cNvGrpSpPr/>
          <p:nvPr/>
        </p:nvGrpSpPr>
        <p:grpSpPr>
          <a:xfrm>
            <a:off x="3329674" y="3125895"/>
            <a:ext cx="339253" cy="339253"/>
            <a:chOff x="4456875" y="1435075"/>
            <a:chExt cx="481825" cy="481825"/>
          </a:xfrm>
        </p:grpSpPr>
        <p:sp>
          <p:nvSpPr>
            <p:cNvPr id="5843" name="Google Shape;5843;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83"/>
          <p:cNvGrpSpPr/>
          <p:nvPr/>
        </p:nvGrpSpPr>
        <p:grpSpPr>
          <a:xfrm>
            <a:off x="3750665" y="3125886"/>
            <a:ext cx="342580" cy="339271"/>
            <a:chOff x="5049725" y="1435050"/>
            <a:chExt cx="486550" cy="481850"/>
          </a:xfrm>
        </p:grpSpPr>
        <p:sp>
          <p:nvSpPr>
            <p:cNvPr id="5863" name="Google Shape;5863;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83"/>
          <p:cNvGrpSpPr/>
          <p:nvPr/>
        </p:nvGrpSpPr>
        <p:grpSpPr>
          <a:xfrm>
            <a:off x="4166216" y="3125895"/>
            <a:ext cx="339359" cy="339253"/>
            <a:chOff x="5642475" y="1435075"/>
            <a:chExt cx="481975" cy="481825"/>
          </a:xfrm>
        </p:grpSpPr>
        <p:sp>
          <p:nvSpPr>
            <p:cNvPr id="5868" name="Google Shape;5868;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83"/>
          <p:cNvGrpSpPr/>
          <p:nvPr/>
        </p:nvGrpSpPr>
        <p:grpSpPr>
          <a:xfrm>
            <a:off x="4580702" y="3125886"/>
            <a:ext cx="343759" cy="339271"/>
            <a:chOff x="6232000" y="1435050"/>
            <a:chExt cx="488225" cy="481850"/>
          </a:xfrm>
        </p:grpSpPr>
        <p:sp>
          <p:nvSpPr>
            <p:cNvPr id="5872" name="Google Shape;5872;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7" name="Google Shape;5877;p83"/>
          <p:cNvGrpSpPr/>
          <p:nvPr/>
        </p:nvGrpSpPr>
        <p:grpSpPr>
          <a:xfrm>
            <a:off x="841438" y="3539545"/>
            <a:ext cx="299929" cy="337792"/>
            <a:chOff x="924450" y="2028975"/>
            <a:chExt cx="425975" cy="479750"/>
          </a:xfrm>
        </p:grpSpPr>
        <p:sp>
          <p:nvSpPr>
            <p:cNvPr id="5878" name="Google Shape;5878;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3"/>
          <p:cNvGrpSpPr/>
          <p:nvPr/>
        </p:nvGrpSpPr>
        <p:grpSpPr>
          <a:xfrm>
            <a:off x="1653934" y="3559347"/>
            <a:ext cx="339306" cy="298186"/>
            <a:chOff x="2085450" y="2057100"/>
            <a:chExt cx="481900" cy="423500"/>
          </a:xfrm>
        </p:grpSpPr>
        <p:sp>
          <p:nvSpPr>
            <p:cNvPr id="5882" name="Google Shape;5882;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83"/>
          <p:cNvGrpSpPr/>
          <p:nvPr/>
        </p:nvGrpSpPr>
        <p:grpSpPr>
          <a:xfrm>
            <a:off x="2081868" y="3582592"/>
            <a:ext cx="339306" cy="251698"/>
            <a:chOff x="2678275" y="2090100"/>
            <a:chExt cx="481900" cy="357475"/>
          </a:xfrm>
        </p:grpSpPr>
        <p:sp>
          <p:nvSpPr>
            <p:cNvPr id="5886" name="Google Shape;5886;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3"/>
          <p:cNvGrpSpPr/>
          <p:nvPr/>
        </p:nvGrpSpPr>
        <p:grpSpPr>
          <a:xfrm>
            <a:off x="2559072" y="3594790"/>
            <a:ext cx="219345" cy="227301"/>
            <a:chOff x="3357325" y="2093500"/>
            <a:chExt cx="311525" cy="322825"/>
          </a:xfrm>
        </p:grpSpPr>
        <p:sp>
          <p:nvSpPr>
            <p:cNvPr id="5892" name="Google Shape;5892;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5" name="Google Shape;5895;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6" name="Google Shape;5896;p83"/>
          <p:cNvGrpSpPr/>
          <p:nvPr/>
        </p:nvGrpSpPr>
        <p:grpSpPr>
          <a:xfrm>
            <a:off x="3353262" y="3538814"/>
            <a:ext cx="292078" cy="339253"/>
            <a:chOff x="4492800" y="2027925"/>
            <a:chExt cx="414825" cy="481825"/>
          </a:xfrm>
        </p:grpSpPr>
        <p:sp>
          <p:nvSpPr>
            <p:cNvPr id="5897" name="Google Shape;5897;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83"/>
          <p:cNvGrpSpPr/>
          <p:nvPr/>
        </p:nvGrpSpPr>
        <p:grpSpPr>
          <a:xfrm>
            <a:off x="3752354" y="3538805"/>
            <a:ext cx="339200" cy="339271"/>
            <a:chOff x="5049725" y="2027900"/>
            <a:chExt cx="481750" cy="481850"/>
          </a:xfrm>
        </p:grpSpPr>
        <p:sp>
          <p:nvSpPr>
            <p:cNvPr id="5900" name="Google Shape;5900;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83"/>
          <p:cNvGrpSpPr/>
          <p:nvPr/>
        </p:nvGrpSpPr>
        <p:grpSpPr>
          <a:xfrm>
            <a:off x="4225950" y="3538893"/>
            <a:ext cx="219890" cy="339095"/>
            <a:chOff x="5726350" y="2028150"/>
            <a:chExt cx="312300" cy="481600"/>
          </a:xfrm>
        </p:grpSpPr>
        <p:sp>
          <p:nvSpPr>
            <p:cNvPr id="5909" name="Google Shape;5909;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83"/>
          <p:cNvGrpSpPr/>
          <p:nvPr/>
        </p:nvGrpSpPr>
        <p:grpSpPr>
          <a:xfrm>
            <a:off x="4586141" y="3542000"/>
            <a:ext cx="332881" cy="332881"/>
            <a:chOff x="6239925" y="2032450"/>
            <a:chExt cx="472775" cy="472775"/>
          </a:xfrm>
        </p:grpSpPr>
        <p:sp>
          <p:nvSpPr>
            <p:cNvPr id="5913" name="Google Shape;5913;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83"/>
          <p:cNvGrpSpPr/>
          <p:nvPr/>
        </p:nvGrpSpPr>
        <p:grpSpPr>
          <a:xfrm>
            <a:off x="5035233" y="2364092"/>
            <a:ext cx="334641" cy="185425"/>
            <a:chOff x="903075" y="2730000"/>
            <a:chExt cx="475275" cy="263350"/>
          </a:xfrm>
        </p:grpSpPr>
        <p:sp>
          <p:nvSpPr>
            <p:cNvPr id="5916" name="Google Shape;5916;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83"/>
          <p:cNvGrpSpPr/>
          <p:nvPr/>
        </p:nvGrpSpPr>
        <p:grpSpPr>
          <a:xfrm>
            <a:off x="1239624" y="3538814"/>
            <a:ext cx="339253" cy="339253"/>
            <a:chOff x="1492675" y="2027925"/>
            <a:chExt cx="481825" cy="481825"/>
          </a:xfrm>
        </p:grpSpPr>
        <p:sp>
          <p:nvSpPr>
            <p:cNvPr id="5920" name="Google Shape;5920;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83"/>
          <p:cNvGrpSpPr/>
          <p:nvPr/>
        </p:nvGrpSpPr>
        <p:grpSpPr>
          <a:xfrm>
            <a:off x="5466000" y="2287178"/>
            <a:ext cx="339253" cy="339253"/>
            <a:chOff x="1492675" y="2620775"/>
            <a:chExt cx="481825" cy="481825"/>
          </a:xfrm>
        </p:grpSpPr>
        <p:sp>
          <p:nvSpPr>
            <p:cNvPr id="5926" name="Google Shape;5926;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8" name="Google Shape;5928;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9" name="Google Shape;5929;p83"/>
          <p:cNvGrpSpPr/>
          <p:nvPr/>
        </p:nvGrpSpPr>
        <p:grpSpPr>
          <a:xfrm>
            <a:off x="6289754" y="2303161"/>
            <a:ext cx="333585" cy="307287"/>
            <a:chOff x="2682350" y="2643425"/>
            <a:chExt cx="473775" cy="436425"/>
          </a:xfrm>
        </p:grpSpPr>
        <p:sp>
          <p:nvSpPr>
            <p:cNvPr id="5930" name="Google Shape;5930;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83"/>
          <p:cNvGrpSpPr/>
          <p:nvPr/>
        </p:nvGrpSpPr>
        <p:grpSpPr>
          <a:xfrm>
            <a:off x="6755243" y="2287178"/>
            <a:ext cx="238531" cy="339253"/>
            <a:chOff x="3342725" y="2620775"/>
            <a:chExt cx="338775" cy="481825"/>
          </a:xfrm>
        </p:grpSpPr>
        <p:sp>
          <p:nvSpPr>
            <p:cNvPr id="5938" name="Google Shape;5938;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3"/>
          <p:cNvGrpSpPr/>
          <p:nvPr/>
        </p:nvGrpSpPr>
        <p:grpSpPr>
          <a:xfrm>
            <a:off x="7148994" y="2287178"/>
            <a:ext cx="278296" cy="339253"/>
            <a:chOff x="3907325" y="2620775"/>
            <a:chExt cx="395250" cy="481825"/>
          </a:xfrm>
        </p:grpSpPr>
        <p:sp>
          <p:nvSpPr>
            <p:cNvPr id="5942" name="Google Shape;5942;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83"/>
          <p:cNvGrpSpPr/>
          <p:nvPr/>
        </p:nvGrpSpPr>
        <p:grpSpPr>
          <a:xfrm>
            <a:off x="7542181" y="2297783"/>
            <a:ext cx="339253" cy="318042"/>
            <a:chOff x="4456875" y="2635825"/>
            <a:chExt cx="481825" cy="451700"/>
          </a:xfrm>
        </p:grpSpPr>
        <p:sp>
          <p:nvSpPr>
            <p:cNvPr id="5947" name="Google Shape;5947;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3" name="Google Shape;5953;p83"/>
          <p:cNvGrpSpPr/>
          <p:nvPr/>
        </p:nvGrpSpPr>
        <p:grpSpPr>
          <a:xfrm>
            <a:off x="7967105" y="2297783"/>
            <a:ext cx="339253" cy="318042"/>
            <a:chOff x="5049725" y="2635825"/>
            <a:chExt cx="481825" cy="451700"/>
          </a:xfrm>
        </p:grpSpPr>
        <p:sp>
          <p:nvSpPr>
            <p:cNvPr id="5954" name="Google Shape;5954;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3"/>
          <p:cNvGrpSpPr/>
          <p:nvPr/>
        </p:nvGrpSpPr>
        <p:grpSpPr>
          <a:xfrm>
            <a:off x="2211475" y="3952243"/>
            <a:ext cx="338566" cy="338373"/>
            <a:chOff x="5643000" y="2621375"/>
            <a:chExt cx="480850" cy="480575"/>
          </a:xfrm>
        </p:grpSpPr>
        <p:sp>
          <p:nvSpPr>
            <p:cNvPr id="5958" name="Google Shape;5958;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83"/>
          <p:cNvGrpSpPr/>
          <p:nvPr/>
        </p:nvGrpSpPr>
        <p:grpSpPr>
          <a:xfrm>
            <a:off x="4032695" y="3951803"/>
            <a:ext cx="339359" cy="339253"/>
            <a:chOff x="6235250" y="2620775"/>
            <a:chExt cx="481975" cy="481825"/>
          </a:xfrm>
        </p:grpSpPr>
        <p:sp>
          <p:nvSpPr>
            <p:cNvPr id="5966" name="Google Shape;5966;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1" name="Google Shape;5971;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2" name="Google Shape;5972;p83"/>
          <p:cNvGrpSpPr/>
          <p:nvPr/>
        </p:nvGrpSpPr>
        <p:grpSpPr>
          <a:xfrm>
            <a:off x="5465078" y="2711317"/>
            <a:ext cx="341101" cy="339253"/>
            <a:chOff x="1535000" y="3223325"/>
            <a:chExt cx="484450" cy="481825"/>
          </a:xfrm>
        </p:grpSpPr>
        <p:sp>
          <p:nvSpPr>
            <p:cNvPr id="5973" name="Google Shape;5973;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3"/>
          <p:cNvGrpSpPr/>
          <p:nvPr/>
        </p:nvGrpSpPr>
        <p:grpSpPr>
          <a:xfrm>
            <a:off x="5872645" y="2746618"/>
            <a:ext cx="339253" cy="268649"/>
            <a:chOff x="2085525" y="3263750"/>
            <a:chExt cx="481825" cy="381550"/>
          </a:xfrm>
        </p:grpSpPr>
        <p:sp>
          <p:nvSpPr>
            <p:cNvPr id="5977" name="Google Shape;5977;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9" name="Google Shape;5979;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0" name="Google Shape;5980;p83"/>
          <p:cNvGrpSpPr/>
          <p:nvPr/>
        </p:nvGrpSpPr>
        <p:grpSpPr>
          <a:xfrm>
            <a:off x="6704407" y="2711308"/>
            <a:ext cx="340204" cy="339271"/>
            <a:chOff x="3270450" y="3213625"/>
            <a:chExt cx="483175" cy="481850"/>
          </a:xfrm>
        </p:grpSpPr>
        <p:sp>
          <p:nvSpPr>
            <p:cNvPr id="5981" name="Google Shape;5981;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83"/>
          <p:cNvGrpSpPr/>
          <p:nvPr/>
        </p:nvGrpSpPr>
        <p:grpSpPr>
          <a:xfrm>
            <a:off x="7203676" y="2711317"/>
            <a:ext cx="168931" cy="339253"/>
            <a:chOff x="3984950" y="3213600"/>
            <a:chExt cx="239925" cy="481825"/>
          </a:xfrm>
        </p:grpSpPr>
        <p:sp>
          <p:nvSpPr>
            <p:cNvPr id="5984" name="Google Shape;5984;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8" name="Google Shape;5988;p83"/>
          <p:cNvGrpSpPr/>
          <p:nvPr/>
        </p:nvGrpSpPr>
        <p:grpSpPr>
          <a:xfrm>
            <a:off x="1736111" y="3981487"/>
            <a:ext cx="355218" cy="279880"/>
            <a:chOff x="5629975" y="3255775"/>
            <a:chExt cx="504500" cy="397500"/>
          </a:xfrm>
        </p:grpSpPr>
        <p:sp>
          <p:nvSpPr>
            <p:cNvPr id="5989" name="Google Shape;5989;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83"/>
          <p:cNvGrpSpPr/>
          <p:nvPr/>
        </p:nvGrpSpPr>
        <p:grpSpPr>
          <a:xfrm>
            <a:off x="3572294" y="3981593"/>
            <a:ext cx="340256" cy="279669"/>
            <a:chOff x="6234950" y="3255925"/>
            <a:chExt cx="483250" cy="397200"/>
          </a:xfrm>
        </p:grpSpPr>
        <p:sp>
          <p:nvSpPr>
            <p:cNvPr id="5995" name="Google Shape;5995;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83"/>
          <p:cNvGrpSpPr/>
          <p:nvPr/>
        </p:nvGrpSpPr>
        <p:grpSpPr>
          <a:xfrm>
            <a:off x="5043532" y="3125970"/>
            <a:ext cx="318042" cy="339253"/>
            <a:chOff x="914900" y="3806450"/>
            <a:chExt cx="451700" cy="481825"/>
          </a:xfrm>
        </p:grpSpPr>
        <p:sp>
          <p:nvSpPr>
            <p:cNvPr id="6002" name="Google Shape;6002;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83"/>
          <p:cNvGrpSpPr/>
          <p:nvPr/>
        </p:nvGrpSpPr>
        <p:grpSpPr>
          <a:xfrm>
            <a:off x="5462454" y="3125785"/>
            <a:ext cx="346347" cy="339623"/>
            <a:chOff x="1490050" y="3805975"/>
            <a:chExt cx="491900" cy="482350"/>
          </a:xfrm>
        </p:grpSpPr>
        <p:sp>
          <p:nvSpPr>
            <p:cNvPr id="6008" name="Google Shape;6008;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83"/>
          <p:cNvGrpSpPr/>
          <p:nvPr/>
        </p:nvGrpSpPr>
        <p:grpSpPr>
          <a:xfrm>
            <a:off x="5886322" y="3125970"/>
            <a:ext cx="311899" cy="339253"/>
            <a:chOff x="2104275" y="3806450"/>
            <a:chExt cx="442975" cy="481825"/>
          </a:xfrm>
        </p:grpSpPr>
        <p:sp>
          <p:nvSpPr>
            <p:cNvPr id="6013" name="Google Shape;6013;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83"/>
          <p:cNvGrpSpPr/>
          <p:nvPr/>
        </p:nvGrpSpPr>
        <p:grpSpPr>
          <a:xfrm>
            <a:off x="6309839" y="3125970"/>
            <a:ext cx="293416" cy="339253"/>
            <a:chOff x="2710875" y="3806450"/>
            <a:chExt cx="416725" cy="481825"/>
          </a:xfrm>
        </p:grpSpPr>
        <p:sp>
          <p:nvSpPr>
            <p:cNvPr id="6016" name="Google Shape;6016;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83"/>
          <p:cNvGrpSpPr/>
          <p:nvPr/>
        </p:nvGrpSpPr>
        <p:grpSpPr>
          <a:xfrm>
            <a:off x="6704883" y="3166412"/>
            <a:ext cx="339253" cy="258369"/>
            <a:chOff x="3271200" y="3863875"/>
            <a:chExt cx="481825" cy="366950"/>
          </a:xfrm>
        </p:grpSpPr>
        <p:sp>
          <p:nvSpPr>
            <p:cNvPr id="6019" name="Google Shape;6019;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3"/>
          <p:cNvGrpSpPr/>
          <p:nvPr/>
        </p:nvGrpSpPr>
        <p:grpSpPr>
          <a:xfrm>
            <a:off x="7140377" y="3126199"/>
            <a:ext cx="295528" cy="338795"/>
            <a:chOff x="3895050" y="3806775"/>
            <a:chExt cx="419725" cy="481175"/>
          </a:xfrm>
        </p:grpSpPr>
        <p:sp>
          <p:nvSpPr>
            <p:cNvPr id="6022" name="Google Shape;6022;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83"/>
          <p:cNvGrpSpPr/>
          <p:nvPr/>
        </p:nvGrpSpPr>
        <p:grpSpPr>
          <a:xfrm>
            <a:off x="7543659" y="3125979"/>
            <a:ext cx="336296" cy="339235"/>
            <a:chOff x="4464775" y="3806475"/>
            <a:chExt cx="477625" cy="481800"/>
          </a:xfrm>
        </p:grpSpPr>
        <p:sp>
          <p:nvSpPr>
            <p:cNvPr id="6025" name="Google Shape;6025;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83"/>
          <p:cNvGrpSpPr/>
          <p:nvPr/>
        </p:nvGrpSpPr>
        <p:grpSpPr>
          <a:xfrm>
            <a:off x="7967105" y="3125970"/>
            <a:ext cx="339253" cy="339253"/>
            <a:chOff x="5049725" y="3806450"/>
            <a:chExt cx="481825" cy="481825"/>
          </a:xfrm>
        </p:grpSpPr>
        <p:sp>
          <p:nvSpPr>
            <p:cNvPr id="6032" name="Google Shape;6032;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3"/>
          <p:cNvGrpSpPr/>
          <p:nvPr/>
        </p:nvGrpSpPr>
        <p:grpSpPr>
          <a:xfrm>
            <a:off x="1276714" y="3951798"/>
            <a:ext cx="339253" cy="339253"/>
            <a:chOff x="5651375" y="3806450"/>
            <a:chExt cx="481825" cy="481825"/>
          </a:xfrm>
        </p:grpSpPr>
        <p:sp>
          <p:nvSpPr>
            <p:cNvPr id="6036" name="Google Shape;6036;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83"/>
          <p:cNvGrpSpPr/>
          <p:nvPr/>
        </p:nvGrpSpPr>
        <p:grpSpPr>
          <a:xfrm>
            <a:off x="3153646" y="3953787"/>
            <a:ext cx="298503" cy="335275"/>
            <a:chOff x="6264300" y="3809300"/>
            <a:chExt cx="423950" cy="476175"/>
          </a:xfrm>
        </p:grpSpPr>
        <p:sp>
          <p:nvSpPr>
            <p:cNvPr id="6041" name="Google Shape;6041;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3"/>
          <p:cNvGrpSpPr/>
          <p:nvPr/>
        </p:nvGrpSpPr>
        <p:grpSpPr>
          <a:xfrm>
            <a:off x="5032267" y="3538881"/>
            <a:ext cx="340573" cy="339271"/>
            <a:chOff x="898875" y="4399275"/>
            <a:chExt cx="483700" cy="481850"/>
          </a:xfrm>
        </p:grpSpPr>
        <p:sp>
          <p:nvSpPr>
            <p:cNvPr id="6045" name="Google Shape;6045;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83"/>
          <p:cNvGrpSpPr/>
          <p:nvPr/>
        </p:nvGrpSpPr>
        <p:grpSpPr>
          <a:xfrm>
            <a:off x="5466000" y="3554133"/>
            <a:ext cx="339253" cy="308765"/>
            <a:chOff x="1492675" y="4420975"/>
            <a:chExt cx="481825" cy="438525"/>
          </a:xfrm>
        </p:grpSpPr>
        <p:sp>
          <p:nvSpPr>
            <p:cNvPr id="6054" name="Google Shape;6054;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83"/>
          <p:cNvGrpSpPr/>
          <p:nvPr/>
        </p:nvGrpSpPr>
        <p:grpSpPr>
          <a:xfrm>
            <a:off x="5870982" y="3539558"/>
            <a:ext cx="342580" cy="337915"/>
            <a:chOff x="2084100" y="4400250"/>
            <a:chExt cx="486550" cy="479925"/>
          </a:xfrm>
        </p:grpSpPr>
        <p:sp>
          <p:nvSpPr>
            <p:cNvPr id="6060" name="Google Shape;6060;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83"/>
          <p:cNvGrpSpPr/>
          <p:nvPr/>
        </p:nvGrpSpPr>
        <p:grpSpPr>
          <a:xfrm>
            <a:off x="6307462" y="3538907"/>
            <a:ext cx="298169" cy="339218"/>
            <a:chOff x="2707950" y="4399325"/>
            <a:chExt cx="423475" cy="481775"/>
          </a:xfrm>
        </p:grpSpPr>
        <p:sp>
          <p:nvSpPr>
            <p:cNvPr id="6067" name="Google Shape;6067;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3"/>
          <p:cNvGrpSpPr/>
          <p:nvPr/>
        </p:nvGrpSpPr>
        <p:grpSpPr>
          <a:xfrm>
            <a:off x="6736981" y="3538881"/>
            <a:ext cx="275057" cy="339271"/>
            <a:chOff x="3330525" y="4399275"/>
            <a:chExt cx="390650" cy="481850"/>
          </a:xfrm>
        </p:grpSpPr>
        <p:sp>
          <p:nvSpPr>
            <p:cNvPr id="6080" name="Google Shape;6080;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83"/>
          <p:cNvGrpSpPr/>
          <p:nvPr/>
        </p:nvGrpSpPr>
        <p:grpSpPr>
          <a:xfrm>
            <a:off x="7161510" y="3538890"/>
            <a:ext cx="253265" cy="339253"/>
            <a:chOff x="3938800" y="4399275"/>
            <a:chExt cx="359700" cy="481825"/>
          </a:xfrm>
        </p:grpSpPr>
        <p:sp>
          <p:nvSpPr>
            <p:cNvPr id="6088" name="Google Shape;6088;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83"/>
          <p:cNvGrpSpPr/>
          <p:nvPr/>
        </p:nvGrpSpPr>
        <p:grpSpPr>
          <a:xfrm>
            <a:off x="7632288" y="3538890"/>
            <a:ext cx="159039" cy="339253"/>
            <a:chOff x="4584850" y="4399275"/>
            <a:chExt cx="225875" cy="481825"/>
          </a:xfrm>
        </p:grpSpPr>
        <p:sp>
          <p:nvSpPr>
            <p:cNvPr id="6094" name="Google Shape;6094;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6" name="Google Shape;6096;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7" name="Google Shape;6097;p83"/>
          <p:cNvGrpSpPr/>
          <p:nvPr/>
        </p:nvGrpSpPr>
        <p:grpSpPr>
          <a:xfrm>
            <a:off x="817316" y="3951795"/>
            <a:ext cx="339253" cy="339253"/>
            <a:chOff x="5642550" y="4399275"/>
            <a:chExt cx="481825" cy="481825"/>
          </a:xfrm>
        </p:grpSpPr>
        <p:sp>
          <p:nvSpPr>
            <p:cNvPr id="6098" name="Google Shape;6098;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83"/>
          <p:cNvGrpSpPr/>
          <p:nvPr/>
        </p:nvGrpSpPr>
        <p:grpSpPr>
          <a:xfrm>
            <a:off x="2670186" y="3963703"/>
            <a:ext cx="363316" cy="315437"/>
            <a:chOff x="6218300" y="4416175"/>
            <a:chExt cx="516000" cy="448000"/>
          </a:xfrm>
        </p:grpSpPr>
        <p:sp>
          <p:nvSpPr>
            <p:cNvPr id="6101" name="Google Shape;6101;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83"/>
          <p:cNvGrpSpPr/>
          <p:nvPr/>
        </p:nvGrpSpPr>
        <p:grpSpPr>
          <a:xfrm>
            <a:off x="5870391" y="3951792"/>
            <a:ext cx="339253" cy="339253"/>
            <a:chOff x="899850" y="4992125"/>
            <a:chExt cx="481825" cy="481825"/>
          </a:xfrm>
        </p:grpSpPr>
        <p:sp>
          <p:nvSpPr>
            <p:cNvPr id="6105" name="Google Shape;6105;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83"/>
          <p:cNvGrpSpPr/>
          <p:nvPr/>
        </p:nvGrpSpPr>
        <p:grpSpPr>
          <a:xfrm>
            <a:off x="5410993" y="3951792"/>
            <a:ext cx="339253" cy="339253"/>
            <a:chOff x="1492675" y="4992125"/>
            <a:chExt cx="481825" cy="481825"/>
          </a:xfrm>
        </p:grpSpPr>
        <p:sp>
          <p:nvSpPr>
            <p:cNvPr id="6109" name="Google Shape;6109;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83"/>
          <p:cNvGrpSpPr/>
          <p:nvPr/>
        </p:nvGrpSpPr>
        <p:grpSpPr>
          <a:xfrm>
            <a:off x="4951595" y="3951792"/>
            <a:ext cx="339253" cy="339253"/>
            <a:chOff x="2085525" y="4992125"/>
            <a:chExt cx="481825" cy="481825"/>
          </a:xfrm>
        </p:grpSpPr>
        <p:sp>
          <p:nvSpPr>
            <p:cNvPr id="6112" name="Google Shape;6112;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83"/>
          <p:cNvGrpSpPr/>
          <p:nvPr/>
        </p:nvGrpSpPr>
        <p:grpSpPr>
          <a:xfrm>
            <a:off x="6789344" y="3951792"/>
            <a:ext cx="339253" cy="339253"/>
            <a:chOff x="2678350" y="4992125"/>
            <a:chExt cx="481825" cy="481825"/>
          </a:xfrm>
        </p:grpSpPr>
        <p:sp>
          <p:nvSpPr>
            <p:cNvPr id="6115" name="Google Shape;6115;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83"/>
          <p:cNvGrpSpPr/>
          <p:nvPr/>
        </p:nvGrpSpPr>
        <p:grpSpPr>
          <a:xfrm>
            <a:off x="4492198" y="3951792"/>
            <a:ext cx="339253" cy="339253"/>
            <a:chOff x="3271200" y="4992125"/>
            <a:chExt cx="481825" cy="481825"/>
          </a:xfrm>
        </p:grpSpPr>
        <p:sp>
          <p:nvSpPr>
            <p:cNvPr id="6119" name="Google Shape;6119;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3"/>
          <p:cNvGrpSpPr/>
          <p:nvPr/>
        </p:nvGrpSpPr>
        <p:grpSpPr>
          <a:xfrm>
            <a:off x="6329788" y="3952813"/>
            <a:ext cx="339411" cy="337211"/>
            <a:chOff x="5049575" y="4993600"/>
            <a:chExt cx="482050" cy="478925"/>
          </a:xfrm>
        </p:grpSpPr>
        <p:sp>
          <p:nvSpPr>
            <p:cNvPr id="6123" name="Google Shape;6123;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28" name="Google Shape;6128;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29" name="Google Shape;6129;p83"/>
          <p:cNvGrpSpPr/>
          <p:nvPr/>
        </p:nvGrpSpPr>
        <p:grpSpPr>
          <a:xfrm>
            <a:off x="7248742" y="3975375"/>
            <a:ext cx="195300" cy="343772"/>
            <a:chOff x="3999225" y="4364775"/>
            <a:chExt cx="195300" cy="343772"/>
          </a:xfrm>
        </p:grpSpPr>
        <p:grpSp>
          <p:nvGrpSpPr>
            <p:cNvPr id="6130" name="Google Shape;6130;p83"/>
            <p:cNvGrpSpPr/>
            <p:nvPr/>
          </p:nvGrpSpPr>
          <p:grpSpPr>
            <a:xfrm>
              <a:off x="4048568" y="4562577"/>
              <a:ext cx="97317" cy="145970"/>
              <a:chOff x="1529575" y="2222650"/>
              <a:chExt cx="203125" cy="304675"/>
            </a:xfrm>
          </p:grpSpPr>
          <p:sp>
            <p:nvSpPr>
              <p:cNvPr id="6131" name="Google Shape;6131;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3"/>
            <p:cNvGrpSpPr/>
            <p:nvPr/>
          </p:nvGrpSpPr>
          <p:grpSpPr>
            <a:xfrm>
              <a:off x="3999225" y="4364775"/>
              <a:ext cx="195300" cy="195300"/>
              <a:chOff x="3999225" y="4364775"/>
              <a:chExt cx="195300" cy="195300"/>
            </a:xfrm>
          </p:grpSpPr>
          <p:sp>
            <p:nvSpPr>
              <p:cNvPr id="6134" name="Google Shape;6134;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83"/>
          <p:cNvGrpSpPr/>
          <p:nvPr/>
        </p:nvGrpSpPr>
        <p:grpSpPr>
          <a:xfrm>
            <a:off x="7564186" y="3991627"/>
            <a:ext cx="277088" cy="259611"/>
            <a:chOff x="4335888" y="4398114"/>
            <a:chExt cx="277088" cy="259611"/>
          </a:xfrm>
        </p:grpSpPr>
        <p:grpSp>
          <p:nvGrpSpPr>
            <p:cNvPr id="6137" name="Google Shape;6137;p83"/>
            <p:cNvGrpSpPr/>
            <p:nvPr/>
          </p:nvGrpSpPr>
          <p:grpSpPr>
            <a:xfrm>
              <a:off x="4335888" y="4462425"/>
              <a:ext cx="195300" cy="195300"/>
              <a:chOff x="4335888" y="4462425"/>
              <a:chExt cx="195300" cy="195300"/>
            </a:xfrm>
          </p:grpSpPr>
          <p:sp>
            <p:nvSpPr>
              <p:cNvPr id="6138" name="Google Shape;6138;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3"/>
            <p:cNvGrpSpPr/>
            <p:nvPr/>
          </p:nvGrpSpPr>
          <p:grpSpPr>
            <a:xfrm>
              <a:off x="4509813" y="4398114"/>
              <a:ext cx="103162" cy="103198"/>
              <a:chOff x="2277975" y="2021700"/>
              <a:chExt cx="215325" cy="215400"/>
            </a:xfrm>
          </p:grpSpPr>
          <p:sp>
            <p:nvSpPr>
              <p:cNvPr id="6141" name="Google Shape;6141;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3" name="Google Shape;6143;p83"/>
          <p:cNvGrpSpPr/>
          <p:nvPr/>
        </p:nvGrpSpPr>
        <p:grpSpPr>
          <a:xfrm>
            <a:off x="7961419" y="4049613"/>
            <a:ext cx="392275" cy="195300"/>
            <a:chOff x="4752588" y="4440200"/>
            <a:chExt cx="392275" cy="195300"/>
          </a:xfrm>
        </p:grpSpPr>
        <p:grpSp>
          <p:nvGrpSpPr>
            <p:cNvPr id="6144" name="Google Shape;6144;p83"/>
            <p:cNvGrpSpPr/>
            <p:nvPr/>
          </p:nvGrpSpPr>
          <p:grpSpPr>
            <a:xfrm>
              <a:off x="4950384" y="4469728"/>
              <a:ext cx="194479" cy="136244"/>
              <a:chOff x="3163375" y="2175125"/>
              <a:chExt cx="405925" cy="284375"/>
            </a:xfrm>
          </p:grpSpPr>
          <p:sp>
            <p:nvSpPr>
              <p:cNvPr id="6145" name="Google Shape;6145;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3"/>
            <p:cNvGrpSpPr/>
            <p:nvPr/>
          </p:nvGrpSpPr>
          <p:grpSpPr>
            <a:xfrm>
              <a:off x="4752588" y="4440200"/>
              <a:ext cx="195300" cy="195300"/>
              <a:chOff x="4335888" y="4462425"/>
              <a:chExt cx="195300" cy="195300"/>
            </a:xfrm>
          </p:grpSpPr>
          <p:sp>
            <p:nvSpPr>
              <p:cNvPr id="6149" name="Google Shape;6149;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4"/>
        <p:cNvGrpSpPr/>
        <p:nvPr/>
      </p:nvGrpSpPr>
      <p:grpSpPr>
        <a:xfrm>
          <a:off x="0" y="0"/>
          <a:ext cx="0" cy="0"/>
          <a:chOff x="0" y="0"/>
          <a:chExt cx="0" cy="0"/>
        </a:xfrm>
      </p:grpSpPr>
      <p:grpSp>
        <p:nvGrpSpPr>
          <p:cNvPr id="6155" name="Google Shape;6155;p84"/>
          <p:cNvGrpSpPr/>
          <p:nvPr/>
        </p:nvGrpSpPr>
        <p:grpSpPr>
          <a:xfrm>
            <a:off x="856199" y="1311179"/>
            <a:ext cx="322099" cy="370529"/>
            <a:chOff x="-42971725" y="3217825"/>
            <a:chExt cx="275675" cy="317125"/>
          </a:xfrm>
        </p:grpSpPr>
        <p:sp>
          <p:nvSpPr>
            <p:cNvPr id="6156" name="Google Shape;6156;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4"/>
          <p:cNvGrpSpPr/>
          <p:nvPr/>
        </p:nvGrpSpPr>
        <p:grpSpPr>
          <a:xfrm>
            <a:off x="828113" y="1779835"/>
            <a:ext cx="378270" cy="337551"/>
            <a:chOff x="-42996150" y="3612600"/>
            <a:chExt cx="323750" cy="288900"/>
          </a:xfrm>
        </p:grpSpPr>
        <p:sp>
          <p:nvSpPr>
            <p:cNvPr id="6160" name="Google Shape;6160;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4"/>
          <p:cNvGrpSpPr/>
          <p:nvPr/>
        </p:nvGrpSpPr>
        <p:grpSpPr>
          <a:xfrm>
            <a:off x="830874" y="2189205"/>
            <a:ext cx="372749" cy="370909"/>
            <a:chOff x="-42994575" y="3950300"/>
            <a:chExt cx="319025" cy="317450"/>
          </a:xfrm>
        </p:grpSpPr>
        <p:sp>
          <p:nvSpPr>
            <p:cNvPr id="6164" name="Google Shape;6164;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4"/>
          <p:cNvGrpSpPr/>
          <p:nvPr/>
        </p:nvGrpSpPr>
        <p:grpSpPr>
          <a:xfrm>
            <a:off x="2984269" y="1336037"/>
            <a:ext cx="371785" cy="370879"/>
            <a:chOff x="-41111350" y="3239100"/>
            <a:chExt cx="318200" cy="317425"/>
          </a:xfrm>
        </p:grpSpPr>
        <p:sp>
          <p:nvSpPr>
            <p:cNvPr id="6168" name="Google Shape;6168;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2980588" y="1771568"/>
            <a:ext cx="379146" cy="370967"/>
            <a:chOff x="-41117650" y="3605525"/>
            <a:chExt cx="324500" cy="317500"/>
          </a:xfrm>
        </p:grpSpPr>
        <p:sp>
          <p:nvSpPr>
            <p:cNvPr id="6173" name="Google Shape;6173;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84"/>
          <p:cNvGrpSpPr/>
          <p:nvPr/>
        </p:nvGrpSpPr>
        <p:grpSpPr>
          <a:xfrm>
            <a:off x="1806843" y="2663092"/>
            <a:ext cx="216271" cy="371814"/>
            <a:chOff x="-39205300" y="3220175"/>
            <a:chExt cx="185100" cy="318225"/>
          </a:xfrm>
        </p:grpSpPr>
        <p:sp>
          <p:nvSpPr>
            <p:cNvPr id="6178" name="Google Shape;6178;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4"/>
          <p:cNvGrpSpPr/>
          <p:nvPr/>
        </p:nvGrpSpPr>
        <p:grpSpPr>
          <a:xfrm>
            <a:off x="1772370" y="3123163"/>
            <a:ext cx="300016" cy="369273"/>
            <a:chOff x="-39248625" y="3588600"/>
            <a:chExt cx="256775" cy="316050"/>
          </a:xfrm>
        </p:grpSpPr>
        <p:sp>
          <p:nvSpPr>
            <p:cNvPr id="6181" name="Google Shape;6181;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4"/>
          <p:cNvGrpSpPr/>
          <p:nvPr/>
        </p:nvGrpSpPr>
        <p:grpSpPr>
          <a:xfrm>
            <a:off x="1223084" y="1311179"/>
            <a:ext cx="429504" cy="370879"/>
            <a:chOff x="-42651700" y="3217825"/>
            <a:chExt cx="367600" cy="317425"/>
          </a:xfrm>
        </p:grpSpPr>
        <p:sp>
          <p:nvSpPr>
            <p:cNvPr id="6186" name="Google Shape;6186;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4"/>
          <p:cNvGrpSpPr/>
          <p:nvPr/>
        </p:nvGrpSpPr>
        <p:grpSpPr>
          <a:xfrm>
            <a:off x="1258516" y="1750829"/>
            <a:ext cx="358640" cy="363226"/>
            <a:chOff x="-42617300" y="3587775"/>
            <a:chExt cx="306950" cy="310875"/>
          </a:xfrm>
        </p:grpSpPr>
        <p:sp>
          <p:nvSpPr>
            <p:cNvPr id="6191" name="Google Shape;6191;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84"/>
          <p:cNvGrpSpPr/>
          <p:nvPr/>
        </p:nvGrpSpPr>
        <p:grpSpPr>
          <a:xfrm>
            <a:off x="3430343" y="1335569"/>
            <a:ext cx="376926" cy="370324"/>
            <a:chOff x="-40748275" y="3238700"/>
            <a:chExt cx="322600" cy="316950"/>
          </a:xfrm>
        </p:grpSpPr>
        <p:sp>
          <p:nvSpPr>
            <p:cNvPr id="6195" name="Google Shape;6195;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4"/>
          <p:cNvGrpSpPr/>
          <p:nvPr/>
        </p:nvGrpSpPr>
        <p:grpSpPr>
          <a:xfrm>
            <a:off x="3432899" y="1803553"/>
            <a:ext cx="371814" cy="338690"/>
            <a:chOff x="-40745125" y="3632900"/>
            <a:chExt cx="318225" cy="289875"/>
          </a:xfrm>
        </p:grpSpPr>
        <p:sp>
          <p:nvSpPr>
            <p:cNvPr id="6202" name="Google Shape;6202;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4"/>
          <p:cNvGrpSpPr/>
          <p:nvPr/>
        </p:nvGrpSpPr>
        <p:grpSpPr>
          <a:xfrm>
            <a:off x="3437047" y="2214764"/>
            <a:ext cx="363518" cy="370178"/>
            <a:chOff x="-40742750" y="3972175"/>
            <a:chExt cx="311125" cy="316825"/>
          </a:xfrm>
        </p:grpSpPr>
        <p:sp>
          <p:nvSpPr>
            <p:cNvPr id="6210" name="Google Shape;6210;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4"/>
          <p:cNvGrpSpPr/>
          <p:nvPr/>
        </p:nvGrpSpPr>
        <p:grpSpPr>
          <a:xfrm>
            <a:off x="2219708" y="2664932"/>
            <a:ext cx="266892" cy="369974"/>
            <a:chOff x="-38860325" y="3221750"/>
            <a:chExt cx="228425" cy="316650"/>
          </a:xfrm>
        </p:grpSpPr>
        <p:sp>
          <p:nvSpPr>
            <p:cNvPr id="6213" name="Google Shape;6213;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4"/>
          <p:cNvGrpSpPr/>
          <p:nvPr/>
        </p:nvGrpSpPr>
        <p:grpSpPr>
          <a:xfrm>
            <a:off x="2170515" y="3126989"/>
            <a:ext cx="380081" cy="367111"/>
            <a:chOff x="-38905225" y="3591875"/>
            <a:chExt cx="325300" cy="314200"/>
          </a:xfrm>
        </p:grpSpPr>
        <p:sp>
          <p:nvSpPr>
            <p:cNvPr id="6218" name="Google Shape;6218;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4"/>
          <p:cNvGrpSpPr/>
          <p:nvPr/>
        </p:nvGrpSpPr>
        <p:grpSpPr>
          <a:xfrm>
            <a:off x="3977265" y="3112069"/>
            <a:ext cx="290815" cy="369740"/>
            <a:chOff x="-37370925" y="3579105"/>
            <a:chExt cx="248900" cy="316450"/>
          </a:xfrm>
        </p:grpSpPr>
        <p:sp>
          <p:nvSpPr>
            <p:cNvPr id="6223" name="Google Shape;6223;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4"/>
          <p:cNvGrpSpPr/>
          <p:nvPr/>
        </p:nvGrpSpPr>
        <p:grpSpPr>
          <a:xfrm>
            <a:off x="1670640" y="2190140"/>
            <a:ext cx="371814" cy="369974"/>
            <a:chOff x="-42259725" y="3951100"/>
            <a:chExt cx="318225" cy="316650"/>
          </a:xfrm>
        </p:grpSpPr>
        <p:sp>
          <p:nvSpPr>
            <p:cNvPr id="6228" name="Google Shape;6228;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4"/>
          <p:cNvGrpSpPr/>
          <p:nvPr/>
        </p:nvGrpSpPr>
        <p:grpSpPr>
          <a:xfrm>
            <a:off x="3869002" y="1369161"/>
            <a:ext cx="370879" cy="337755"/>
            <a:chOff x="-40378075" y="3267450"/>
            <a:chExt cx="317425" cy="289075"/>
          </a:xfrm>
        </p:grpSpPr>
        <p:sp>
          <p:nvSpPr>
            <p:cNvPr id="6231" name="Google Shape;6231;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4"/>
          <p:cNvGrpSpPr/>
          <p:nvPr/>
        </p:nvGrpSpPr>
        <p:grpSpPr>
          <a:xfrm>
            <a:off x="3872668" y="1770429"/>
            <a:ext cx="363548" cy="369974"/>
            <a:chOff x="-40372575" y="3604550"/>
            <a:chExt cx="311150" cy="316650"/>
          </a:xfrm>
        </p:grpSpPr>
        <p:sp>
          <p:nvSpPr>
            <p:cNvPr id="6236" name="Google Shape;6236;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4"/>
          <p:cNvGrpSpPr/>
          <p:nvPr/>
        </p:nvGrpSpPr>
        <p:grpSpPr>
          <a:xfrm>
            <a:off x="2596617" y="2663092"/>
            <a:ext cx="399038" cy="372165"/>
            <a:chOff x="-38542250" y="3220175"/>
            <a:chExt cx="341525" cy="318525"/>
          </a:xfrm>
        </p:grpSpPr>
        <p:sp>
          <p:nvSpPr>
            <p:cNvPr id="6241" name="Google Shape;6241;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4"/>
          <p:cNvGrpSpPr/>
          <p:nvPr/>
        </p:nvGrpSpPr>
        <p:grpSpPr>
          <a:xfrm>
            <a:off x="2618549" y="3122462"/>
            <a:ext cx="369974" cy="369068"/>
            <a:chOff x="-38537400" y="3588000"/>
            <a:chExt cx="316650" cy="315875"/>
          </a:xfrm>
        </p:grpSpPr>
        <p:sp>
          <p:nvSpPr>
            <p:cNvPr id="6245" name="Google Shape;6245;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4"/>
          <p:cNvGrpSpPr/>
          <p:nvPr/>
        </p:nvGrpSpPr>
        <p:grpSpPr>
          <a:xfrm>
            <a:off x="2617629" y="3579991"/>
            <a:ext cx="371814" cy="369974"/>
            <a:chOff x="-38538975" y="3954250"/>
            <a:chExt cx="318225" cy="316650"/>
          </a:xfrm>
        </p:grpSpPr>
        <p:sp>
          <p:nvSpPr>
            <p:cNvPr id="6250" name="Google Shape;6250;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4"/>
          <p:cNvGrpSpPr/>
          <p:nvPr/>
        </p:nvGrpSpPr>
        <p:grpSpPr>
          <a:xfrm>
            <a:off x="3934941" y="3574918"/>
            <a:ext cx="375465" cy="371814"/>
            <a:chOff x="-37385100" y="3949908"/>
            <a:chExt cx="321350" cy="318225"/>
          </a:xfrm>
        </p:grpSpPr>
        <p:sp>
          <p:nvSpPr>
            <p:cNvPr id="6253" name="Google Shape;6253;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4"/>
          <p:cNvGrpSpPr/>
          <p:nvPr/>
        </p:nvGrpSpPr>
        <p:grpSpPr>
          <a:xfrm>
            <a:off x="2110600" y="1310478"/>
            <a:ext cx="370909" cy="370675"/>
            <a:chOff x="-41895050" y="3217225"/>
            <a:chExt cx="317450" cy="317250"/>
          </a:xfrm>
        </p:grpSpPr>
        <p:sp>
          <p:nvSpPr>
            <p:cNvPr id="6256" name="Google Shape;6256;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2110148" y="1747412"/>
            <a:ext cx="371814" cy="369974"/>
            <a:chOff x="-41893475" y="3584850"/>
            <a:chExt cx="318225" cy="316650"/>
          </a:xfrm>
        </p:grpSpPr>
        <p:sp>
          <p:nvSpPr>
            <p:cNvPr id="6262" name="Google Shape;6262;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84"/>
          <p:cNvGrpSpPr/>
          <p:nvPr/>
        </p:nvGrpSpPr>
        <p:grpSpPr>
          <a:xfrm>
            <a:off x="880176" y="3142704"/>
            <a:ext cx="337522" cy="370909"/>
            <a:chOff x="-39998250" y="3605325"/>
            <a:chExt cx="288875" cy="317450"/>
          </a:xfrm>
        </p:grpSpPr>
        <p:sp>
          <p:nvSpPr>
            <p:cNvPr id="6269" name="Google Shape;6269;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863950" y="3601168"/>
            <a:ext cx="369974" cy="369945"/>
            <a:chOff x="-40011050" y="3972375"/>
            <a:chExt cx="316650" cy="316625"/>
          </a:xfrm>
        </p:grpSpPr>
        <p:sp>
          <p:nvSpPr>
            <p:cNvPr id="6272" name="Google Shape;6272;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4"/>
          <p:cNvGrpSpPr/>
          <p:nvPr/>
        </p:nvGrpSpPr>
        <p:grpSpPr>
          <a:xfrm>
            <a:off x="3095881" y="2665867"/>
            <a:ext cx="266921" cy="369039"/>
            <a:chOff x="-38129425" y="3222550"/>
            <a:chExt cx="228450" cy="315850"/>
          </a:xfrm>
        </p:grpSpPr>
        <p:sp>
          <p:nvSpPr>
            <p:cNvPr id="6275" name="Google Shape;6275;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4"/>
          <p:cNvGrpSpPr/>
          <p:nvPr/>
        </p:nvGrpSpPr>
        <p:grpSpPr>
          <a:xfrm>
            <a:off x="3050850" y="3122462"/>
            <a:ext cx="371785" cy="369974"/>
            <a:chOff x="-38172725" y="3588000"/>
            <a:chExt cx="318200" cy="316650"/>
          </a:xfrm>
        </p:grpSpPr>
        <p:sp>
          <p:nvSpPr>
            <p:cNvPr id="6278" name="Google Shape;6278;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4"/>
          <p:cNvGrpSpPr/>
          <p:nvPr/>
        </p:nvGrpSpPr>
        <p:grpSpPr>
          <a:xfrm>
            <a:off x="3126752" y="3580897"/>
            <a:ext cx="219981" cy="369974"/>
            <a:chOff x="-38109725" y="3955025"/>
            <a:chExt cx="188275" cy="316650"/>
          </a:xfrm>
        </p:grpSpPr>
        <p:sp>
          <p:nvSpPr>
            <p:cNvPr id="6287" name="Google Shape;6287;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9" name="Google Shape;6289;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4"/>
          <p:cNvGrpSpPr/>
          <p:nvPr/>
        </p:nvGrpSpPr>
        <p:grpSpPr>
          <a:xfrm>
            <a:off x="2542151" y="1312318"/>
            <a:ext cx="373654" cy="369068"/>
            <a:chOff x="-41530375" y="3218800"/>
            <a:chExt cx="319800" cy="315875"/>
          </a:xfrm>
        </p:grpSpPr>
        <p:sp>
          <p:nvSpPr>
            <p:cNvPr id="6291" name="Google Shape;6291;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4"/>
          <p:cNvGrpSpPr/>
          <p:nvPr/>
        </p:nvGrpSpPr>
        <p:grpSpPr>
          <a:xfrm>
            <a:off x="2544444" y="1827476"/>
            <a:ext cx="369068" cy="289004"/>
            <a:chOff x="-41526450" y="3653375"/>
            <a:chExt cx="315875" cy="247350"/>
          </a:xfrm>
        </p:grpSpPr>
        <p:sp>
          <p:nvSpPr>
            <p:cNvPr id="6294" name="Google Shape;6294;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4"/>
          <p:cNvGrpSpPr/>
          <p:nvPr/>
        </p:nvGrpSpPr>
        <p:grpSpPr>
          <a:xfrm>
            <a:off x="2545831" y="2190140"/>
            <a:ext cx="366293" cy="369974"/>
            <a:chOff x="-41526450" y="3951100"/>
            <a:chExt cx="313500" cy="316650"/>
          </a:xfrm>
        </p:grpSpPr>
        <p:sp>
          <p:nvSpPr>
            <p:cNvPr id="6297" name="Google Shape;6297;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4"/>
          <p:cNvGrpSpPr/>
          <p:nvPr/>
        </p:nvGrpSpPr>
        <p:grpSpPr>
          <a:xfrm>
            <a:off x="1311086" y="2684269"/>
            <a:ext cx="339595" cy="371814"/>
            <a:chOff x="-39625900" y="3238300"/>
            <a:chExt cx="290650" cy="318225"/>
          </a:xfrm>
        </p:grpSpPr>
        <p:sp>
          <p:nvSpPr>
            <p:cNvPr id="6301" name="Google Shape;6301;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84"/>
          <p:cNvGrpSpPr/>
          <p:nvPr/>
        </p:nvGrpSpPr>
        <p:grpSpPr>
          <a:xfrm>
            <a:off x="1305137" y="3600730"/>
            <a:ext cx="366293" cy="370441"/>
            <a:chOff x="-39647175" y="3972000"/>
            <a:chExt cx="313500" cy="317050"/>
          </a:xfrm>
        </p:grpSpPr>
        <p:sp>
          <p:nvSpPr>
            <p:cNvPr id="6305" name="Google Shape;6305;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4"/>
          <p:cNvGrpSpPr/>
          <p:nvPr/>
        </p:nvGrpSpPr>
        <p:grpSpPr>
          <a:xfrm>
            <a:off x="3474265" y="2664728"/>
            <a:ext cx="375495" cy="370879"/>
            <a:chOff x="-37808850" y="3221575"/>
            <a:chExt cx="321375" cy="317425"/>
          </a:xfrm>
        </p:grpSpPr>
        <p:sp>
          <p:nvSpPr>
            <p:cNvPr id="6309" name="Google Shape;6309;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4"/>
          <p:cNvGrpSpPr/>
          <p:nvPr/>
        </p:nvGrpSpPr>
        <p:grpSpPr>
          <a:xfrm>
            <a:off x="3483038" y="3186759"/>
            <a:ext cx="372749" cy="241158"/>
            <a:chOff x="-37806500" y="3643030"/>
            <a:chExt cx="319025" cy="206400"/>
          </a:xfrm>
        </p:grpSpPr>
        <p:sp>
          <p:nvSpPr>
            <p:cNvPr id="6312" name="Google Shape;6312;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4"/>
          <p:cNvGrpSpPr/>
          <p:nvPr/>
        </p:nvGrpSpPr>
        <p:grpSpPr>
          <a:xfrm>
            <a:off x="3485346" y="3579056"/>
            <a:ext cx="368134" cy="371814"/>
            <a:chOff x="-37804925" y="3953450"/>
            <a:chExt cx="315075" cy="318225"/>
          </a:xfrm>
        </p:grpSpPr>
        <p:sp>
          <p:nvSpPr>
            <p:cNvPr id="6315" name="Google Shape;6315;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84"/>
          <p:cNvGrpSpPr/>
          <p:nvPr/>
        </p:nvGrpSpPr>
        <p:grpSpPr>
          <a:xfrm>
            <a:off x="4840364" y="1328538"/>
            <a:ext cx="355663" cy="308725"/>
            <a:chOff x="-28462125" y="3199700"/>
            <a:chExt cx="298550" cy="259150"/>
          </a:xfrm>
        </p:grpSpPr>
        <p:sp>
          <p:nvSpPr>
            <p:cNvPr id="6320" name="Google Shape;6320;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4"/>
          <p:cNvGrpSpPr/>
          <p:nvPr/>
        </p:nvGrpSpPr>
        <p:grpSpPr>
          <a:xfrm>
            <a:off x="4841317" y="1763228"/>
            <a:ext cx="353757" cy="352833"/>
            <a:chOff x="-28461325" y="3545475"/>
            <a:chExt cx="296950" cy="296175"/>
          </a:xfrm>
        </p:grpSpPr>
        <p:sp>
          <p:nvSpPr>
            <p:cNvPr id="6324" name="Google Shape;6324;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4"/>
          <p:cNvGrpSpPr/>
          <p:nvPr/>
        </p:nvGrpSpPr>
        <p:grpSpPr>
          <a:xfrm>
            <a:off x="4837550" y="2213272"/>
            <a:ext cx="361292" cy="352803"/>
            <a:chOff x="-28463700" y="3914875"/>
            <a:chExt cx="303275" cy="296150"/>
          </a:xfrm>
        </p:grpSpPr>
        <p:sp>
          <p:nvSpPr>
            <p:cNvPr id="6331" name="Google Shape;6331;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4"/>
          <p:cNvGrpSpPr/>
          <p:nvPr/>
        </p:nvGrpSpPr>
        <p:grpSpPr>
          <a:xfrm>
            <a:off x="7072335" y="1369355"/>
            <a:ext cx="351880" cy="227092"/>
            <a:chOff x="-26573400" y="3224125"/>
            <a:chExt cx="295375" cy="190625"/>
          </a:xfrm>
        </p:grpSpPr>
        <p:sp>
          <p:nvSpPr>
            <p:cNvPr id="6334" name="Google Shape;6334;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7072335" y="1763690"/>
            <a:ext cx="351880" cy="351910"/>
            <a:chOff x="-26573400" y="3546250"/>
            <a:chExt cx="295375" cy="295400"/>
          </a:xfrm>
        </p:grpSpPr>
        <p:sp>
          <p:nvSpPr>
            <p:cNvPr id="6337" name="Google Shape;6337;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4"/>
          <p:cNvGrpSpPr/>
          <p:nvPr/>
        </p:nvGrpSpPr>
        <p:grpSpPr>
          <a:xfrm>
            <a:off x="7060615" y="2213599"/>
            <a:ext cx="375319" cy="352148"/>
            <a:chOff x="-26583625" y="3917025"/>
            <a:chExt cx="315050" cy="295600"/>
          </a:xfrm>
        </p:grpSpPr>
        <p:sp>
          <p:nvSpPr>
            <p:cNvPr id="6343" name="Google Shape;6343;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4"/>
          <p:cNvGrpSpPr/>
          <p:nvPr/>
        </p:nvGrpSpPr>
        <p:grpSpPr>
          <a:xfrm>
            <a:off x="5759130" y="3172629"/>
            <a:ext cx="289039" cy="352833"/>
            <a:chOff x="-24694925" y="3518700"/>
            <a:chExt cx="242625" cy="296175"/>
          </a:xfrm>
        </p:grpSpPr>
        <p:sp>
          <p:nvSpPr>
            <p:cNvPr id="6349" name="Google Shape;6349;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4"/>
          <p:cNvGrpSpPr/>
          <p:nvPr/>
        </p:nvGrpSpPr>
        <p:grpSpPr>
          <a:xfrm>
            <a:off x="5758668" y="3622657"/>
            <a:ext cx="289962" cy="352833"/>
            <a:chOff x="-24709100" y="3888875"/>
            <a:chExt cx="243400" cy="296175"/>
          </a:xfrm>
        </p:grpSpPr>
        <p:sp>
          <p:nvSpPr>
            <p:cNvPr id="6354" name="Google Shape;6354;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4"/>
          <p:cNvGrpSpPr/>
          <p:nvPr/>
        </p:nvGrpSpPr>
        <p:grpSpPr>
          <a:xfrm>
            <a:off x="7958668" y="2695320"/>
            <a:ext cx="356556" cy="349557"/>
            <a:chOff x="-22863675" y="3131775"/>
            <a:chExt cx="299300" cy="293425"/>
          </a:xfrm>
        </p:grpSpPr>
        <p:sp>
          <p:nvSpPr>
            <p:cNvPr id="6358" name="Google Shape;6358;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4"/>
          <p:cNvGrpSpPr/>
          <p:nvPr/>
        </p:nvGrpSpPr>
        <p:grpSpPr>
          <a:xfrm>
            <a:off x="5301532" y="1306499"/>
            <a:ext cx="310602" cy="352803"/>
            <a:chOff x="-28069875" y="3175300"/>
            <a:chExt cx="260725" cy="296150"/>
          </a:xfrm>
        </p:grpSpPr>
        <p:sp>
          <p:nvSpPr>
            <p:cNvPr id="6362" name="Google Shape;6362;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84"/>
          <p:cNvGrpSpPr/>
          <p:nvPr/>
        </p:nvGrpSpPr>
        <p:grpSpPr>
          <a:xfrm>
            <a:off x="5342810" y="2213733"/>
            <a:ext cx="228045" cy="351880"/>
            <a:chOff x="-28032075" y="3916450"/>
            <a:chExt cx="191425" cy="295375"/>
          </a:xfrm>
        </p:grpSpPr>
        <p:sp>
          <p:nvSpPr>
            <p:cNvPr id="6373" name="Google Shape;6373;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4"/>
          <p:cNvGrpSpPr/>
          <p:nvPr/>
        </p:nvGrpSpPr>
        <p:grpSpPr>
          <a:xfrm>
            <a:off x="7508157" y="1306484"/>
            <a:ext cx="352833" cy="352833"/>
            <a:chOff x="-26201650" y="3176075"/>
            <a:chExt cx="296175" cy="296175"/>
          </a:xfrm>
        </p:grpSpPr>
        <p:sp>
          <p:nvSpPr>
            <p:cNvPr id="6377" name="Google Shape;6377;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4"/>
          <p:cNvGrpSpPr/>
          <p:nvPr/>
        </p:nvGrpSpPr>
        <p:grpSpPr>
          <a:xfrm>
            <a:off x="7507680" y="1763705"/>
            <a:ext cx="353786" cy="351880"/>
            <a:chOff x="-26204800" y="3547050"/>
            <a:chExt cx="296975" cy="295375"/>
          </a:xfrm>
        </p:grpSpPr>
        <p:sp>
          <p:nvSpPr>
            <p:cNvPr id="6380" name="Google Shape;6380;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4"/>
          <p:cNvGrpSpPr/>
          <p:nvPr/>
        </p:nvGrpSpPr>
        <p:grpSpPr>
          <a:xfrm>
            <a:off x="6178935" y="2693683"/>
            <a:ext cx="345328" cy="352833"/>
            <a:chOff x="-24353875" y="3147725"/>
            <a:chExt cx="289875" cy="296175"/>
          </a:xfrm>
        </p:grpSpPr>
        <p:sp>
          <p:nvSpPr>
            <p:cNvPr id="6384" name="Google Shape;6384;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4"/>
          <p:cNvGrpSpPr/>
          <p:nvPr/>
        </p:nvGrpSpPr>
        <p:grpSpPr>
          <a:xfrm>
            <a:off x="6186917" y="3173090"/>
            <a:ext cx="329365" cy="351910"/>
            <a:chOff x="-24344425" y="3519475"/>
            <a:chExt cx="276475" cy="295400"/>
          </a:xfrm>
        </p:grpSpPr>
        <p:sp>
          <p:nvSpPr>
            <p:cNvPr id="6387" name="Google Shape;6387;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4"/>
          <p:cNvGrpSpPr/>
          <p:nvPr/>
        </p:nvGrpSpPr>
        <p:grpSpPr>
          <a:xfrm>
            <a:off x="6176597" y="3625010"/>
            <a:ext cx="350004" cy="348128"/>
            <a:chOff x="-24353075" y="3891250"/>
            <a:chExt cx="293800" cy="292225"/>
          </a:xfrm>
        </p:grpSpPr>
        <p:sp>
          <p:nvSpPr>
            <p:cNvPr id="6390" name="Google Shape;6390;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4"/>
          <p:cNvGrpSpPr/>
          <p:nvPr/>
        </p:nvGrpSpPr>
        <p:grpSpPr>
          <a:xfrm>
            <a:off x="7960068" y="3173313"/>
            <a:ext cx="353757" cy="351463"/>
            <a:chOff x="-22845575" y="3504075"/>
            <a:chExt cx="296950" cy="295025"/>
          </a:xfrm>
        </p:grpSpPr>
        <p:sp>
          <p:nvSpPr>
            <p:cNvPr id="6393" name="Google Shape;6393;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4"/>
          <p:cNvGrpSpPr/>
          <p:nvPr/>
        </p:nvGrpSpPr>
        <p:grpSpPr>
          <a:xfrm>
            <a:off x="5753249" y="1306961"/>
            <a:ext cx="299344" cy="351880"/>
            <a:chOff x="-27691025" y="3175300"/>
            <a:chExt cx="251275" cy="295375"/>
          </a:xfrm>
        </p:grpSpPr>
        <p:sp>
          <p:nvSpPr>
            <p:cNvPr id="6396" name="Google Shape;6396;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5725566" y="1825637"/>
            <a:ext cx="354710" cy="228015"/>
            <a:chOff x="-27721750" y="3598250"/>
            <a:chExt cx="297750" cy="191400"/>
          </a:xfrm>
        </p:grpSpPr>
        <p:sp>
          <p:nvSpPr>
            <p:cNvPr id="6401" name="Google Shape;6401;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4"/>
          <p:cNvGrpSpPr/>
          <p:nvPr/>
        </p:nvGrpSpPr>
        <p:grpSpPr>
          <a:xfrm>
            <a:off x="5726966" y="2219183"/>
            <a:ext cx="351910" cy="340980"/>
            <a:chOff x="-27719400" y="3925600"/>
            <a:chExt cx="295400" cy="286225"/>
          </a:xfrm>
        </p:grpSpPr>
        <p:sp>
          <p:nvSpPr>
            <p:cNvPr id="6404" name="Google Shape;6404;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4"/>
          <p:cNvGrpSpPr/>
          <p:nvPr/>
        </p:nvGrpSpPr>
        <p:grpSpPr>
          <a:xfrm>
            <a:off x="7948238" y="1306023"/>
            <a:ext cx="353757" cy="353757"/>
            <a:chOff x="-25834600" y="3176875"/>
            <a:chExt cx="296950" cy="296950"/>
          </a:xfrm>
        </p:grpSpPr>
        <p:sp>
          <p:nvSpPr>
            <p:cNvPr id="6407" name="Google Shape;6407;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4"/>
          <p:cNvGrpSpPr/>
          <p:nvPr/>
        </p:nvGrpSpPr>
        <p:grpSpPr>
          <a:xfrm>
            <a:off x="7948238" y="1774024"/>
            <a:ext cx="353757" cy="331241"/>
            <a:chOff x="-25834600" y="3564375"/>
            <a:chExt cx="296950" cy="278050"/>
          </a:xfrm>
        </p:grpSpPr>
        <p:sp>
          <p:nvSpPr>
            <p:cNvPr id="6413" name="Google Shape;6413;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4"/>
          <p:cNvGrpSpPr/>
          <p:nvPr/>
        </p:nvGrpSpPr>
        <p:grpSpPr>
          <a:xfrm>
            <a:off x="7946362" y="2213376"/>
            <a:ext cx="357509" cy="352595"/>
            <a:chOff x="-25834600" y="3915850"/>
            <a:chExt cx="300100" cy="295975"/>
          </a:xfrm>
        </p:grpSpPr>
        <p:sp>
          <p:nvSpPr>
            <p:cNvPr id="6422" name="Google Shape;6422;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4"/>
          <p:cNvGrpSpPr/>
          <p:nvPr/>
        </p:nvGrpSpPr>
        <p:grpSpPr>
          <a:xfrm>
            <a:off x="6681790" y="2694606"/>
            <a:ext cx="228968" cy="350987"/>
            <a:chOff x="-23930925" y="3149300"/>
            <a:chExt cx="192200" cy="294625"/>
          </a:xfrm>
        </p:grpSpPr>
        <p:sp>
          <p:nvSpPr>
            <p:cNvPr id="6426" name="Google Shape;6426;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6638620" y="3173090"/>
            <a:ext cx="315307" cy="351910"/>
            <a:chOff x="-23962425" y="3519475"/>
            <a:chExt cx="264675" cy="295400"/>
          </a:xfrm>
        </p:grpSpPr>
        <p:sp>
          <p:nvSpPr>
            <p:cNvPr id="6431" name="Google Shape;6431;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3" name="Google Shape;6433;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4" name="Google Shape;6434;p84"/>
          <p:cNvGrpSpPr/>
          <p:nvPr/>
        </p:nvGrpSpPr>
        <p:grpSpPr>
          <a:xfrm>
            <a:off x="8017295" y="3623134"/>
            <a:ext cx="239302" cy="351880"/>
            <a:chOff x="-22788075" y="3904625"/>
            <a:chExt cx="200875" cy="295375"/>
          </a:xfrm>
        </p:grpSpPr>
        <p:sp>
          <p:nvSpPr>
            <p:cNvPr id="6435" name="Google Shape;6435;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4"/>
          <p:cNvGrpSpPr/>
          <p:nvPr/>
        </p:nvGrpSpPr>
        <p:grpSpPr>
          <a:xfrm>
            <a:off x="6172593" y="1306499"/>
            <a:ext cx="354710" cy="352803"/>
            <a:chOff x="-27351575" y="3175300"/>
            <a:chExt cx="297750" cy="296150"/>
          </a:xfrm>
        </p:grpSpPr>
        <p:sp>
          <p:nvSpPr>
            <p:cNvPr id="6440" name="Google Shape;6440;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4"/>
          <p:cNvGrpSpPr/>
          <p:nvPr/>
        </p:nvGrpSpPr>
        <p:grpSpPr>
          <a:xfrm>
            <a:off x="6218402" y="1758809"/>
            <a:ext cx="269293" cy="353072"/>
            <a:chOff x="-27313750" y="3545275"/>
            <a:chExt cx="226050" cy="296375"/>
          </a:xfrm>
        </p:grpSpPr>
        <p:sp>
          <p:nvSpPr>
            <p:cNvPr id="6445" name="Google Shape;6445;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4"/>
          <p:cNvGrpSpPr/>
          <p:nvPr/>
        </p:nvGrpSpPr>
        <p:grpSpPr>
          <a:xfrm>
            <a:off x="6172593" y="2211380"/>
            <a:ext cx="354710" cy="356586"/>
            <a:chOff x="-27351575" y="3915650"/>
            <a:chExt cx="297750" cy="299325"/>
          </a:xfrm>
        </p:grpSpPr>
        <p:sp>
          <p:nvSpPr>
            <p:cNvPr id="6449" name="Google Shape;6449;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4"/>
          <p:cNvGrpSpPr/>
          <p:nvPr/>
        </p:nvGrpSpPr>
        <p:grpSpPr>
          <a:xfrm>
            <a:off x="4860084" y="2693579"/>
            <a:ext cx="319060" cy="353042"/>
            <a:chOff x="-25445525" y="3175900"/>
            <a:chExt cx="267825" cy="296350"/>
          </a:xfrm>
        </p:grpSpPr>
        <p:sp>
          <p:nvSpPr>
            <p:cNvPr id="6452" name="Google Shape;6452;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84"/>
          <p:cNvGrpSpPr/>
          <p:nvPr/>
        </p:nvGrpSpPr>
        <p:grpSpPr>
          <a:xfrm>
            <a:off x="4841797" y="3183902"/>
            <a:ext cx="355633" cy="330288"/>
            <a:chOff x="-25465200" y="3565175"/>
            <a:chExt cx="298525" cy="277250"/>
          </a:xfrm>
        </p:grpSpPr>
        <p:sp>
          <p:nvSpPr>
            <p:cNvPr id="6456" name="Google Shape;6456;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4"/>
          <p:cNvGrpSpPr/>
          <p:nvPr/>
        </p:nvGrpSpPr>
        <p:grpSpPr>
          <a:xfrm>
            <a:off x="4841336" y="3623432"/>
            <a:ext cx="356556" cy="351285"/>
            <a:chOff x="-25465200" y="3916150"/>
            <a:chExt cx="299300" cy="294875"/>
          </a:xfrm>
        </p:grpSpPr>
        <p:sp>
          <p:nvSpPr>
            <p:cNvPr id="6459" name="Google Shape;6459;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4"/>
          <p:cNvGrpSpPr/>
          <p:nvPr/>
        </p:nvGrpSpPr>
        <p:grpSpPr>
          <a:xfrm>
            <a:off x="7068775" y="2693698"/>
            <a:ext cx="351880" cy="352803"/>
            <a:chOff x="-23615075" y="3148525"/>
            <a:chExt cx="295375" cy="296150"/>
          </a:xfrm>
        </p:grpSpPr>
        <p:sp>
          <p:nvSpPr>
            <p:cNvPr id="6462" name="Google Shape;6462;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84"/>
          <p:cNvGrpSpPr/>
          <p:nvPr/>
        </p:nvGrpSpPr>
        <p:grpSpPr>
          <a:xfrm>
            <a:off x="7068299" y="3632977"/>
            <a:ext cx="352833" cy="332194"/>
            <a:chOff x="-23615075" y="3906200"/>
            <a:chExt cx="296175" cy="278850"/>
          </a:xfrm>
        </p:grpSpPr>
        <p:sp>
          <p:nvSpPr>
            <p:cNvPr id="6468" name="Google Shape;6468;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4"/>
          <p:cNvGrpSpPr/>
          <p:nvPr/>
        </p:nvGrpSpPr>
        <p:grpSpPr>
          <a:xfrm>
            <a:off x="6617268" y="1306618"/>
            <a:ext cx="353757" cy="352565"/>
            <a:chOff x="-26980600" y="3175500"/>
            <a:chExt cx="296950" cy="295950"/>
          </a:xfrm>
        </p:grpSpPr>
        <p:sp>
          <p:nvSpPr>
            <p:cNvPr id="6473" name="Google Shape;6473;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4"/>
          <p:cNvGrpSpPr/>
          <p:nvPr/>
        </p:nvGrpSpPr>
        <p:grpSpPr>
          <a:xfrm>
            <a:off x="6617744" y="2245154"/>
            <a:ext cx="352803" cy="289039"/>
            <a:chOff x="-26981375" y="3951875"/>
            <a:chExt cx="296150" cy="242625"/>
          </a:xfrm>
        </p:grpSpPr>
        <p:sp>
          <p:nvSpPr>
            <p:cNvPr id="6478" name="Google Shape;6478;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4"/>
          <p:cNvGrpSpPr/>
          <p:nvPr/>
        </p:nvGrpSpPr>
        <p:grpSpPr>
          <a:xfrm>
            <a:off x="5282787" y="2692745"/>
            <a:ext cx="351910" cy="354710"/>
            <a:chOff x="-25094250" y="3176075"/>
            <a:chExt cx="295400" cy="297750"/>
          </a:xfrm>
        </p:grpSpPr>
        <p:sp>
          <p:nvSpPr>
            <p:cNvPr id="6482" name="Google Shape;6482;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4"/>
          <p:cNvGrpSpPr/>
          <p:nvPr/>
        </p:nvGrpSpPr>
        <p:grpSpPr>
          <a:xfrm>
            <a:off x="5282787" y="3173106"/>
            <a:ext cx="351910" cy="351880"/>
            <a:chOff x="-25094250" y="3547050"/>
            <a:chExt cx="295400" cy="295375"/>
          </a:xfrm>
        </p:grpSpPr>
        <p:sp>
          <p:nvSpPr>
            <p:cNvPr id="6486" name="Google Shape;6486;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2" name="Google Shape;6492;p84"/>
          <p:cNvGrpSpPr/>
          <p:nvPr/>
        </p:nvGrpSpPr>
        <p:grpSpPr>
          <a:xfrm>
            <a:off x="7514864" y="2693698"/>
            <a:ext cx="352803" cy="352803"/>
            <a:chOff x="-23245675" y="3148525"/>
            <a:chExt cx="296150" cy="296150"/>
          </a:xfrm>
        </p:grpSpPr>
        <p:sp>
          <p:nvSpPr>
            <p:cNvPr id="6493" name="Google Shape;6493;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84"/>
          <p:cNvGrpSpPr/>
          <p:nvPr/>
        </p:nvGrpSpPr>
        <p:grpSpPr>
          <a:xfrm>
            <a:off x="7515325" y="3622672"/>
            <a:ext cx="351880" cy="352803"/>
            <a:chOff x="-23244900" y="3888100"/>
            <a:chExt cx="295375" cy="296150"/>
          </a:xfrm>
        </p:grpSpPr>
        <p:sp>
          <p:nvSpPr>
            <p:cNvPr id="6498" name="Google Shape;6498;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11" name="Google Shape;6511;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5"/>
        <p:cNvGrpSpPr/>
        <p:nvPr/>
      </p:nvGrpSpPr>
      <p:grpSpPr>
        <a:xfrm>
          <a:off x="0" y="0"/>
          <a:ext cx="0" cy="0"/>
          <a:chOff x="0" y="0"/>
          <a:chExt cx="0" cy="0"/>
        </a:xfrm>
      </p:grpSpPr>
      <p:sp>
        <p:nvSpPr>
          <p:cNvPr id="6516" name="Google Shape;6516;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7" name="Google Shape;6517;p85"/>
          <p:cNvGrpSpPr/>
          <p:nvPr/>
        </p:nvGrpSpPr>
        <p:grpSpPr>
          <a:xfrm>
            <a:off x="832654" y="1819647"/>
            <a:ext cx="367261" cy="367261"/>
            <a:chOff x="-65145700" y="3727425"/>
            <a:chExt cx="317425" cy="317425"/>
          </a:xfrm>
        </p:grpSpPr>
        <p:sp>
          <p:nvSpPr>
            <p:cNvPr id="6518" name="Google Shape;6518;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5"/>
          <p:cNvGrpSpPr/>
          <p:nvPr/>
        </p:nvGrpSpPr>
        <p:grpSpPr>
          <a:xfrm>
            <a:off x="835851" y="2248561"/>
            <a:ext cx="360868" cy="367261"/>
            <a:chOff x="-65144125" y="4094450"/>
            <a:chExt cx="311900" cy="317425"/>
          </a:xfrm>
        </p:grpSpPr>
        <p:sp>
          <p:nvSpPr>
            <p:cNvPr id="6521" name="Google Shape;6521;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5"/>
          <p:cNvGrpSpPr/>
          <p:nvPr/>
        </p:nvGrpSpPr>
        <p:grpSpPr>
          <a:xfrm>
            <a:off x="3039420" y="1819256"/>
            <a:ext cx="370645" cy="368042"/>
            <a:chOff x="-63250675" y="3744075"/>
            <a:chExt cx="320350" cy="318100"/>
          </a:xfrm>
        </p:grpSpPr>
        <p:sp>
          <p:nvSpPr>
            <p:cNvPr id="6526" name="Google Shape;6526;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3041112" y="2248561"/>
            <a:ext cx="367261" cy="367261"/>
            <a:chOff x="-63250675" y="4110200"/>
            <a:chExt cx="317425" cy="317425"/>
          </a:xfrm>
        </p:grpSpPr>
        <p:sp>
          <p:nvSpPr>
            <p:cNvPr id="6530" name="Google Shape;6530;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5"/>
          <p:cNvGrpSpPr/>
          <p:nvPr/>
        </p:nvGrpSpPr>
        <p:grpSpPr>
          <a:xfrm>
            <a:off x="1720159" y="2745656"/>
            <a:ext cx="359075" cy="358844"/>
            <a:chOff x="-61351725" y="3372400"/>
            <a:chExt cx="310350" cy="310150"/>
          </a:xfrm>
        </p:grpSpPr>
        <p:sp>
          <p:nvSpPr>
            <p:cNvPr id="6540" name="Google Shape;6540;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5"/>
          <p:cNvGrpSpPr/>
          <p:nvPr/>
        </p:nvGrpSpPr>
        <p:grpSpPr>
          <a:xfrm>
            <a:off x="1716514" y="3208713"/>
            <a:ext cx="366364" cy="333534"/>
            <a:chOff x="-61354875" y="3751050"/>
            <a:chExt cx="316650" cy="288275"/>
          </a:xfrm>
        </p:grpSpPr>
        <p:sp>
          <p:nvSpPr>
            <p:cNvPr id="6544" name="Google Shape;6544;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5"/>
          <p:cNvGrpSpPr/>
          <p:nvPr/>
        </p:nvGrpSpPr>
        <p:grpSpPr>
          <a:xfrm>
            <a:off x="1716514" y="3650352"/>
            <a:ext cx="366364" cy="367290"/>
            <a:chOff x="-61354875" y="4101525"/>
            <a:chExt cx="316650" cy="317450"/>
          </a:xfrm>
        </p:grpSpPr>
        <p:sp>
          <p:nvSpPr>
            <p:cNvPr id="6548" name="Google Shape;6548;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5"/>
          <p:cNvGrpSpPr/>
          <p:nvPr/>
        </p:nvGrpSpPr>
        <p:grpSpPr>
          <a:xfrm>
            <a:off x="3932949" y="2742228"/>
            <a:ext cx="368157" cy="365699"/>
            <a:chOff x="-59470075" y="3308975"/>
            <a:chExt cx="318200" cy="316075"/>
          </a:xfrm>
        </p:grpSpPr>
        <p:sp>
          <p:nvSpPr>
            <p:cNvPr id="6551" name="Google Shape;6551;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5"/>
          <p:cNvGrpSpPr/>
          <p:nvPr/>
        </p:nvGrpSpPr>
        <p:grpSpPr>
          <a:xfrm>
            <a:off x="1278379" y="1377933"/>
            <a:ext cx="367261" cy="364686"/>
            <a:chOff x="-64781025" y="3361050"/>
            <a:chExt cx="317425" cy="315200"/>
          </a:xfrm>
        </p:grpSpPr>
        <p:sp>
          <p:nvSpPr>
            <p:cNvPr id="6561" name="Google Shape;6561;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85"/>
          <p:cNvGrpSpPr/>
          <p:nvPr/>
        </p:nvGrpSpPr>
        <p:grpSpPr>
          <a:xfrm>
            <a:off x="3482779" y="1819372"/>
            <a:ext cx="382765" cy="367810"/>
            <a:chOff x="-62890750" y="3747425"/>
            <a:chExt cx="330825" cy="317900"/>
          </a:xfrm>
        </p:grpSpPr>
        <p:sp>
          <p:nvSpPr>
            <p:cNvPr id="6569" name="Google Shape;6569;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3490531" y="2249009"/>
            <a:ext cx="367261" cy="366364"/>
            <a:chOff x="-62884425" y="4111775"/>
            <a:chExt cx="317425" cy="316650"/>
          </a:xfrm>
        </p:grpSpPr>
        <p:sp>
          <p:nvSpPr>
            <p:cNvPr id="6584" name="Google Shape;6584;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5"/>
          <p:cNvGrpSpPr/>
          <p:nvPr/>
        </p:nvGrpSpPr>
        <p:grpSpPr>
          <a:xfrm>
            <a:off x="2163165" y="2745078"/>
            <a:ext cx="365438" cy="360001"/>
            <a:chOff x="-60991775" y="3376900"/>
            <a:chExt cx="315850" cy="311150"/>
          </a:xfrm>
        </p:grpSpPr>
        <p:sp>
          <p:nvSpPr>
            <p:cNvPr id="6587" name="Google Shape;6587;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5"/>
          <p:cNvGrpSpPr/>
          <p:nvPr/>
        </p:nvGrpSpPr>
        <p:grpSpPr>
          <a:xfrm>
            <a:off x="2162702" y="3195942"/>
            <a:ext cx="366364" cy="359075"/>
            <a:chOff x="-60988625" y="3740800"/>
            <a:chExt cx="316650" cy="310350"/>
          </a:xfrm>
        </p:grpSpPr>
        <p:sp>
          <p:nvSpPr>
            <p:cNvPr id="6591" name="Google Shape;6591;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162702" y="3651393"/>
            <a:ext cx="366364" cy="365207"/>
            <a:chOff x="-60987850" y="4100950"/>
            <a:chExt cx="316650" cy="315650"/>
          </a:xfrm>
        </p:grpSpPr>
        <p:sp>
          <p:nvSpPr>
            <p:cNvPr id="6595" name="Google Shape;6595;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3932486" y="3196853"/>
            <a:ext cx="369083" cy="357253"/>
            <a:chOff x="-59447250" y="3706150"/>
            <a:chExt cx="319000" cy="308775"/>
          </a:xfrm>
        </p:grpSpPr>
        <p:sp>
          <p:nvSpPr>
            <p:cNvPr id="6601" name="Google Shape;6601;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1721214" y="1378164"/>
            <a:ext cx="368186" cy="364224"/>
            <a:chOff x="-64406125" y="3362225"/>
            <a:chExt cx="318225" cy="314800"/>
          </a:xfrm>
        </p:grpSpPr>
        <p:sp>
          <p:nvSpPr>
            <p:cNvPr id="6606" name="Google Shape;6606;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85"/>
          <p:cNvGrpSpPr/>
          <p:nvPr/>
        </p:nvGrpSpPr>
        <p:grpSpPr>
          <a:xfrm>
            <a:off x="1721677" y="2249009"/>
            <a:ext cx="367261" cy="366364"/>
            <a:chOff x="-64410850" y="4094450"/>
            <a:chExt cx="317425" cy="316650"/>
          </a:xfrm>
        </p:grpSpPr>
        <p:sp>
          <p:nvSpPr>
            <p:cNvPr id="6610" name="Google Shape;6610;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85"/>
          <p:cNvGrpSpPr/>
          <p:nvPr/>
        </p:nvGrpSpPr>
        <p:grpSpPr>
          <a:xfrm>
            <a:off x="3943225" y="1819083"/>
            <a:ext cx="365467" cy="368389"/>
            <a:chOff x="-62516625" y="3743175"/>
            <a:chExt cx="315875" cy="318400"/>
          </a:xfrm>
        </p:grpSpPr>
        <p:sp>
          <p:nvSpPr>
            <p:cNvPr id="6615" name="Google Shape;6615;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5"/>
          <p:cNvGrpSpPr/>
          <p:nvPr/>
        </p:nvGrpSpPr>
        <p:grpSpPr>
          <a:xfrm>
            <a:off x="3950065" y="2269054"/>
            <a:ext cx="351786" cy="326274"/>
            <a:chOff x="-62511900" y="4129100"/>
            <a:chExt cx="304050" cy="282000"/>
          </a:xfrm>
        </p:grpSpPr>
        <p:sp>
          <p:nvSpPr>
            <p:cNvPr id="6618" name="Google Shape;6618;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5"/>
          <p:cNvGrpSpPr/>
          <p:nvPr/>
        </p:nvGrpSpPr>
        <p:grpSpPr>
          <a:xfrm>
            <a:off x="2628187" y="2741448"/>
            <a:ext cx="310770" cy="367261"/>
            <a:chOff x="-60597975" y="3367475"/>
            <a:chExt cx="268600" cy="317425"/>
          </a:xfrm>
        </p:grpSpPr>
        <p:sp>
          <p:nvSpPr>
            <p:cNvPr id="6624" name="Google Shape;6624;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5"/>
          <p:cNvGrpSpPr/>
          <p:nvPr/>
        </p:nvGrpSpPr>
        <p:grpSpPr>
          <a:xfrm>
            <a:off x="2600390" y="3702764"/>
            <a:ext cx="366364" cy="262465"/>
            <a:chOff x="-60621600" y="4145650"/>
            <a:chExt cx="316650" cy="226850"/>
          </a:xfrm>
        </p:grpSpPr>
        <p:sp>
          <p:nvSpPr>
            <p:cNvPr id="6631" name="Google Shape;6631;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5"/>
          <p:cNvGrpSpPr/>
          <p:nvPr/>
        </p:nvGrpSpPr>
        <p:grpSpPr>
          <a:xfrm>
            <a:off x="3937042" y="3651263"/>
            <a:ext cx="359972" cy="365467"/>
            <a:chOff x="-59400775" y="4084200"/>
            <a:chExt cx="311125" cy="315875"/>
          </a:xfrm>
        </p:grpSpPr>
        <p:sp>
          <p:nvSpPr>
            <p:cNvPr id="6635" name="Google Shape;6635;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5"/>
          <p:cNvGrpSpPr/>
          <p:nvPr/>
        </p:nvGrpSpPr>
        <p:grpSpPr>
          <a:xfrm>
            <a:off x="2161136" y="1377094"/>
            <a:ext cx="365438" cy="366364"/>
            <a:chOff x="-64044600" y="3360375"/>
            <a:chExt cx="315850" cy="316650"/>
          </a:xfrm>
        </p:grpSpPr>
        <p:sp>
          <p:nvSpPr>
            <p:cNvPr id="6642" name="Google Shape;6642;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85"/>
          <p:cNvGrpSpPr/>
          <p:nvPr/>
        </p:nvGrpSpPr>
        <p:grpSpPr>
          <a:xfrm>
            <a:off x="2187559" y="1819647"/>
            <a:ext cx="312592" cy="367261"/>
            <a:chOff x="-64022550" y="3727425"/>
            <a:chExt cx="270175" cy="317425"/>
          </a:xfrm>
        </p:grpSpPr>
        <p:sp>
          <p:nvSpPr>
            <p:cNvPr id="6646" name="Google Shape;6646;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5"/>
          <p:cNvGrpSpPr/>
          <p:nvPr/>
        </p:nvGrpSpPr>
        <p:grpSpPr>
          <a:xfrm>
            <a:off x="2211697" y="2248547"/>
            <a:ext cx="264317" cy="367290"/>
            <a:chOff x="-64001300" y="4093650"/>
            <a:chExt cx="228450" cy="317450"/>
          </a:xfrm>
        </p:grpSpPr>
        <p:sp>
          <p:nvSpPr>
            <p:cNvPr id="6650" name="Google Shape;6650;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5"/>
          <p:cNvGrpSpPr/>
          <p:nvPr/>
        </p:nvGrpSpPr>
        <p:grpSpPr>
          <a:xfrm>
            <a:off x="830701" y="2741838"/>
            <a:ext cx="359972" cy="366480"/>
            <a:chOff x="-62148800" y="3377700"/>
            <a:chExt cx="311125" cy="316750"/>
          </a:xfrm>
        </p:grpSpPr>
        <p:sp>
          <p:nvSpPr>
            <p:cNvPr id="6655" name="Google Shape;6655;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826608" y="3191835"/>
            <a:ext cx="368157" cy="367290"/>
            <a:chOff x="-62154300" y="3743950"/>
            <a:chExt cx="318200" cy="317450"/>
          </a:xfrm>
        </p:grpSpPr>
        <p:sp>
          <p:nvSpPr>
            <p:cNvPr id="6658" name="Google Shape;6658;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5"/>
          <p:cNvGrpSpPr/>
          <p:nvPr/>
        </p:nvGrpSpPr>
        <p:grpSpPr>
          <a:xfrm>
            <a:off x="826594" y="3650815"/>
            <a:ext cx="368186" cy="366364"/>
            <a:chOff x="-62151950" y="4111775"/>
            <a:chExt cx="318225" cy="316650"/>
          </a:xfrm>
        </p:grpSpPr>
        <p:sp>
          <p:nvSpPr>
            <p:cNvPr id="6661" name="Google Shape;6661;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3045218" y="2741361"/>
            <a:ext cx="368157" cy="367434"/>
            <a:chOff x="-60254550" y="3367325"/>
            <a:chExt cx="318200" cy="317575"/>
          </a:xfrm>
        </p:grpSpPr>
        <p:sp>
          <p:nvSpPr>
            <p:cNvPr id="6666" name="Google Shape;6666;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3046115" y="3192355"/>
            <a:ext cx="366364" cy="366248"/>
            <a:chOff x="-60255350" y="3733825"/>
            <a:chExt cx="316650" cy="316550"/>
          </a:xfrm>
        </p:grpSpPr>
        <p:sp>
          <p:nvSpPr>
            <p:cNvPr id="6671" name="Google Shape;6671;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3073912" y="3651263"/>
            <a:ext cx="310770" cy="365467"/>
            <a:chOff x="-60232500" y="4101525"/>
            <a:chExt cx="268600" cy="315875"/>
          </a:xfrm>
        </p:grpSpPr>
        <p:sp>
          <p:nvSpPr>
            <p:cNvPr id="6679" name="Google Shape;6679;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85"/>
          <p:cNvGrpSpPr/>
          <p:nvPr/>
        </p:nvGrpSpPr>
        <p:grpSpPr>
          <a:xfrm>
            <a:off x="2606912" y="1377094"/>
            <a:ext cx="368186" cy="366364"/>
            <a:chOff x="-63679950" y="3360375"/>
            <a:chExt cx="318225" cy="316650"/>
          </a:xfrm>
        </p:grpSpPr>
        <p:sp>
          <p:nvSpPr>
            <p:cNvPr id="6683" name="Google Shape;6683;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2605539" y="2248431"/>
            <a:ext cx="370934" cy="367521"/>
            <a:chOff x="-63679950" y="4093450"/>
            <a:chExt cx="320600" cy="317650"/>
          </a:xfrm>
        </p:grpSpPr>
        <p:sp>
          <p:nvSpPr>
            <p:cNvPr id="6689" name="Google Shape;6689;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5"/>
          <p:cNvGrpSpPr/>
          <p:nvPr/>
        </p:nvGrpSpPr>
        <p:grpSpPr>
          <a:xfrm>
            <a:off x="1265656" y="2741433"/>
            <a:ext cx="366364" cy="367290"/>
            <a:chOff x="-61784125" y="3377700"/>
            <a:chExt cx="316650" cy="317450"/>
          </a:xfrm>
        </p:grpSpPr>
        <p:sp>
          <p:nvSpPr>
            <p:cNvPr id="6693" name="Google Shape;6693;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1265656" y="3191835"/>
            <a:ext cx="366364" cy="367290"/>
            <a:chOff x="-61783350" y="3743950"/>
            <a:chExt cx="316650" cy="317450"/>
          </a:xfrm>
        </p:grpSpPr>
        <p:sp>
          <p:nvSpPr>
            <p:cNvPr id="6701" name="Google Shape;6701;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5"/>
          <p:cNvGrpSpPr/>
          <p:nvPr/>
        </p:nvGrpSpPr>
        <p:grpSpPr>
          <a:xfrm>
            <a:off x="3487080" y="3651668"/>
            <a:ext cx="369112" cy="364657"/>
            <a:chOff x="-59869425" y="4102225"/>
            <a:chExt cx="319025" cy="315175"/>
          </a:xfrm>
        </p:grpSpPr>
        <p:sp>
          <p:nvSpPr>
            <p:cNvPr id="6707" name="Google Shape;6707;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5"/>
          <p:cNvGrpSpPr/>
          <p:nvPr/>
        </p:nvGrpSpPr>
        <p:grpSpPr>
          <a:xfrm>
            <a:off x="2605883" y="4120490"/>
            <a:ext cx="366364" cy="365467"/>
            <a:chOff x="-59029025" y="3711650"/>
            <a:chExt cx="316650" cy="315875"/>
          </a:xfrm>
        </p:grpSpPr>
        <p:sp>
          <p:nvSpPr>
            <p:cNvPr id="6712" name="Google Shape;6712;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5"/>
          <p:cNvGrpSpPr/>
          <p:nvPr/>
        </p:nvGrpSpPr>
        <p:grpSpPr>
          <a:xfrm>
            <a:off x="4841373" y="1398014"/>
            <a:ext cx="351940" cy="348188"/>
            <a:chOff x="581525" y="3254850"/>
            <a:chExt cx="297750" cy="294575"/>
          </a:xfrm>
        </p:grpSpPr>
        <p:sp>
          <p:nvSpPr>
            <p:cNvPr id="6720" name="Google Shape;6720;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5"/>
          <p:cNvGrpSpPr/>
          <p:nvPr/>
        </p:nvGrpSpPr>
        <p:grpSpPr>
          <a:xfrm>
            <a:off x="4840442" y="1836950"/>
            <a:ext cx="353802" cy="351497"/>
            <a:chOff x="580725" y="3617925"/>
            <a:chExt cx="299325" cy="297375"/>
          </a:xfrm>
        </p:grpSpPr>
        <p:sp>
          <p:nvSpPr>
            <p:cNvPr id="6724" name="Google Shape;6724;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5"/>
          <p:cNvGrpSpPr/>
          <p:nvPr/>
        </p:nvGrpSpPr>
        <p:grpSpPr>
          <a:xfrm>
            <a:off x="4842304" y="2284140"/>
            <a:ext cx="350079" cy="350079"/>
            <a:chOff x="583100" y="3982600"/>
            <a:chExt cx="296175" cy="296175"/>
          </a:xfrm>
        </p:grpSpPr>
        <p:sp>
          <p:nvSpPr>
            <p:cNvPr id="6730" name="Google Shape;6730;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5"/>
          <p:cNvGrpSpPr/>
          <p:nvPr/>
        </p:nvGrpSpPr>
        <p:grpSpPr>
          <a:xfrm>
            <a:off x="7074918" y="1397764"/>
            <a:ext cx="307231" cy="348690"/>
            <a:chOff x="2423775" y="3226875"/>
            <a:chExt cx="259925" cy="295000"/>
          </a:xfrm>
        </p:grpSpPr>
        <p:sp>
          <p:nvSpPr>
            <p:cNvPr id="6738" name="Google Shape;6738;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5"/>
          <p:cNvGrpSpPr/>
          <p:nvPr/>
        </p:nvGrpSpPr>
        <p:grpSpPr>
          <a:xfrm>
            <a:off x="7052106" y="1839049"/>
            <a:ext cx="352857" cy="347301"/>
            <a:chOff x="2404875" y="3592725"/>
            <a:chExt cx="298525" cy="293825"/>
          </a:xfrm>
        </p:grpSpPr>
        <p:sp>
          <p:nvSpPr>
            <p:cNvPr id="6742" name="Google Shape;6742;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5"/>
          <p:cNvGrpSpPr/>
          <p:nvPr/>
        </p:nvGrpSpPr>
        <p:grpSpPr>
          <a:xfrm>
            <a:off x="7053036" y="2284614"/>
            <a:ext cx="350995" cy="349133"/>
            <a:chOff x="2404875" y="3955825"/>
            <a:chExt cx="296950" cy="295375"/>
          </a:xfrm>
        </p:grpSpPr>
        <p:sp>
          <p:nvSpPr>
            <p:cNvPr id="6746" name="Google Shape;6746;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5"/>
          <p:cNvGrpSpPr/>
          <p:nvPr/>
        </p:nvGrpSpPr>
        <p:grpSpPr>
          <a:xfrm>
            <a:off x="5747016" y="2748808"/>
            <a:ext cx="349163" cy="350079"/>
            <a:chOff x="4263650" y="3235150"/>
            <a:chExt cx="295400" cy="296175"/>
          </a:xfrm>
        </p:grpSpPr>
        <p:sp>
          <p:nvSpPr>
            <p:cNvPr id="6751" name="Google Shape;6751;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5"/>
          <p:cNvGrpSpPr/>
          <p:nvPr/>
        </p:nvGrpSpPr>
        <p:grpSpPr>
          <a:xfrm>
            <a:off x="5744696" y="3207969"/>
            <a:ext cx="353802" cy="327739"/>
            <a:chOff x="4266025" y="3609275"/>
            <a:chExt cx="299325" cy="277275"/>
          </a:xfrm>
        </p:grpSpPr>
        <p:sp>
          <p:nvSpPr>
            <p:cNvPr id="6757" name="Google Shape;6757;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5745154" y="3673356"/>
            <a:ext cx="352886" cy="349133"/>
            <a:chOff x="4263650" y="3963700"/>
            <a:chExt cx="298550" cy="295375"/>
          </a:xfrm>
        </p:grpSpPr>
        <p:sp>
          <p:nvSpPr>
            <p:cNvPr id="6760" name="Google Shape;6760;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8023491" y="2748809"/>
            <a:ext cx="226264" cy="350079"/>
            <a:chOff x="6164975" y="3211525"/>
            <a:chExt cx="191425" cy="296175"/>
          </a:xfrm>
        </p:grpSpPr>
        <p:sp>
          <p:nvSpPr>
            <p:cNvPr id="6768" name="Google Shape;6768;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5"/>
          <p:cNvGrpSpPr/>
          <p:nvPr/>
        </p:nvGrpSpPr>
        <p:grpSpPr>
          <a:xfrm>
            <a:off x="5285528" y="1397084"/>
            <a:ext cx="352886" cy="350049"/>
            <a:chOff x="946175" y="3253275"/>
            <a:chExt cx="298550" cy="296150"/>
          </a:xfrm>
        </p:grpSpPr>
        <p:sp>
          <p:nvSpPr>
            <p:cNvPr id="6776" name="Google Shape;6776;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5"/>
          <p:cNvGrpSpPr/>
          <p:nvPr/>
        </p:nvGrpSpPr>
        <p:grpSpPr>
          <a:xfrm>
            <a:off x="5286459" y="1839048"/>
            <a:ext cx="351024" cy="347301"/>
            <a:chOff x="946175" y="3619500"/>
            <a:chExt cx="296975" cy="293825"/>
          </a:xfrm>
        </p:grpSpPr>
        <p:sp>
          <p:nvSpPr>
            <p:cNvPr id="6782" name="Google Shape;6782;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85"/>
          <p:cNvGrpSpPr/>
          <p:nvPr/>
        </p:nvGrpSpPr>
        <p:grpSpPr>
          <a:xfrm>
            <a:off x="5286001" y="2283682"/>
            <a:ext cx="351940" cy="350995"/>
            <a:chOff x="944600" y="3981825"/>
            <a:chExt cx="297750" cy="296950"/>
          </a:xfrm>
        </p:grpSpPr>
        <p:sp>
          <p:nvSpPr>
            <p:cNvPr id="6789" name="Google Shape;6789;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85"/>
          <p:cNvGrpSpPr/>
          <p:nvPr/>
        </p:nvGrpSpPr>
        <p:grpSpPr>
          <a:xfrm>
            <a:off x="7502937" y="1397542"/>
            <a:ext cx="350079" cy="349133"/>
            <a:chOff x="2768750" y="3227275"/>
            <a:chExt cx="296175" cy="295375"/>
          </a:xfrm>
        </p:grpSpPr>
        <p:sp>
          <p:nvSpPr>
            <p:cNvPr id="6794" name="Google Shape;6794;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7523888" y="1838414"/>
            <a:ext cx="308177" cy="348572"/>
            <a:chOff x="2786075" y="3591800"/>
            <a:chExt cx="260725" cy="294900"/>
          </a:xfrm>
        </p:grpSpPr>
        <p:sp>
          <p:nvSpPr>
            <p:cNvPr id="6803" name="Google Shape;6803;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5"/>
          <p:cNvGrpSpPr/>
          <p:nvPr/>
        </p:nvGrpSpPr>
        <p:grpSpPr>
          <a:xfrm>
            <a:off x="7564387" y="2284141"/>
            <a:ext cx="227180" cy="350079"/>
            <a:chOff x="2819150" y="3955025"/>
            <a:chExt cx="192200" cy="296175"/>
          </a:xfrm>
        </p:grpSpPr>
        <p:sp>
          <p:nvSpPr>
            <p:cNvPr id="6809" name="Google Shape;6809;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5"/>
          <p:cNvGrpSpPr/>
          <p:nvPr/>
        </p:nvGrpSpPr>
        <p:grpSpPr>
          <a:xfrm>
            <a:off x="6188160" y="2749739"/>
            <a:ext cx="349133" cy="348217"/>
            <a:chOff x="4629125" y="3235150"/>
            <a:chExt cx="295375" cy="294600"/>
          </a:xfrm>
        </p:grpSpPr>
        <p:sp>
          <p:nvSpPr>
            <p:cNvPr id="6814" name="Google Shape;6814;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5"/>
          <p:cNvGrpSpPr/>
          <p:nvPr/>
        </p:nvGrpSpPr>
        <p:grpSpPr>
          <a:xfrm>
            <a:off x="6188145" y="3197272"/>
            <a:ext cx="349163" cy="349133"/>
            <a:chOff x="4628325" y="3599825"/>
            <a:chExt cx="295400" cy="295375"/>
          </a:xfrm>
        </p:grpSpPr>
        <p:sp>
          <p:nvSpPr>
            <p:cNvPr id="6820" name="Google Shape;6820;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5"/>
          <p:cNvGrpSpPr/>
          <p:nvPr/>
        </p:nvGrpSpPr>
        <p:grpSpPr>
          <a:xfrm>
            <a:off x="6209096" y="3672883"/>
            <a:ext cx="307261" cy="350079"/>
            <a:chOff x="4645650" y="3962900"/>
            <a:chExt cx="259950" cy="296175"/>
          </a:xfrm>
        </p:grpSpPr>
        <p:sp>
          <p:nvSpPr>
            <p:cNvPr id="6833" name="Google Shape;6833;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5"/>
          <p:cNvGrpSpPr/>
          <p:nvPr/>
        </p:nvGrpSpPr>
        <p:grpSpPr>
          <a:xfrm>
            <a:off x="7962056" y="3197745"/>
            <a:ext cx="349133" cy="348188"/>
            <a:chOff x="6143725" y="3582500"/>
            <a:chExt cx="295375" cy="294575"/>
          </a:xfrm>
        </p:grpSpPr>
        <p:sp>
          <p:nvSpPr>
            <p:cNvPr id="6840" name="Google Shape;6840;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5"/>
          <p:cNvGrpSpPr/>
          <p:nvPr/>
        </p:nvGrpSpPr>
        <p:grpSpPr>
          <a:xfrm>
            <a:off x="5730883" y="1397084"/>
            <a:ext cx="350995" cy="350049"/>
            <a:chOff x="1310075" y="3253275"/>
            <a:chExt cx="296950" cy="296150"/>
          </a:xfrm>
        </p:grpSpPr>
        <p:sp>
          <p:nvSpPr>
            <p:cNvPr id="6848" name="Google Shape;6848;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85"/>
          <p:cNvGrpSpPr/>
          <p:nvPr/>
        </p:nvGrpSpPr>
        <p:grpSpPr>
          <a:xfrm>
            <a:off x="5730410" y="2283343"/>
            <a:ext cx="351941" cy="351675"/>
            <a:chOff x="1310075" y="3980250"/>
            <a:chExt cx="297750" cy="297525"/>
          </a:xfrm>
        </p:grpSpPr>
        <p:sp>
          <p:nvSpPr>
            <p:cNvPr id="6853" name="Google Shape;6853;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5"/>
          <p:cNvGrpSpPr/>
          <p:nvPr/>
        </p:nvGrpSpPr>
        <p:grpSpPr>
          <a:xfrm>
            <a:off x="7995198" y="1397542"/>
            <a:ext cx="266305" cy="349133"/>
            <a:chOff x="3167275" y="3227275"/>
            <a:chExt cx="225300" cy="295375"/>
          </a:xfrm>
        </p:grpSpPr>
        <p:sp>
          <p:nvSpPr>
            <p:cNvPr id="6858" name="Google Shape;6858;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3" name="Google Shape;6863;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85"/>
          <p:cNvGrpSpPr/>
          <p:nvPr/>
        </p:nvGrpSpPr>
        <p:grpSpPr>
          <a:xfrm>
            <a:off x="7952380" y="2284599"/>
            <a:ext cx="351940" cy="349163"/>
            <a:chOff x="3133425" y="3955025"/>
            <a:chExt cx="297750" cy="295400"/>
          </a:xfrm>
        </p:grpSpPr>
        <p:sp>
          <p:nvSpPr>
            <p:cNvPr id="6865" name="Google Shape;6865;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5"/>
          <p:cNvGrpSpPr/>
          <p:nvPr/>
        </p:nvGrpSpPr>
        <p:grpSpPr>
          <a:xfrm>
            <a:off x="6632554" y="2748187"/>
            <a:ext cx="350079" cy="351320"/>
            <a:chOff x="4991425" y="3234750"/>
            <a:chExt cx="296175" cy="297225"/>
          </a:xfrm>
        </p:grpSpPr>
        <p:sp>
          <p:nvSpPr>
            <p:cNvPr id="6869" name="Google Shape;6869;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5"/>
          <p:cNvGrpSpPr/>
          <p:nvPr/>
        </p:nvGrpSpPr>
        <p:grpSpPr>
          <a:xfrm>
            <a:off x="6632554" y="3217750"/>
            <a:ext cx="350079" cy="308177"/>
            <a:chOff x="4991425" y="3617150"/>
            <a:chExt cx="296175" cy="260725"/>
          </a:xfrm>
        </p:grpSpPr>
        <p:sp>
          <p:nvSpPr>
            <p:cNvPr id="6876" name="Google Shape;6876;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5"/>
          <p:cNvGrpSpPr/>
          <p:nvPr/>
        </p:nvGrpSpPr>
        <p:grpSpPr>
          <a:xfrm>
            <a:off x="6709827" y="3673341"/>
            <a:ext cx="195532" cy="349163"/>
            <a:chOff x="5056800" y="3962900"/>
            <a:chExt cx="165425" cy="295400"/>
          </a:xfrm>
        </p:grpSpPr>
        <p:sp>
          <p:nvSpPr>
            <p:cNvPr id="6884" name="Google Shape;6884;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5"/>
          <p:cNvGrpSpPr/>
          <p:nvPr/>
        </p:nvGrpSpPr>
        <p:grpSpPr>
          <a:xfrm>
            <a:off x="7961125" y="3673357"/>
            <a:ext cx="350995" cy="349133"/>
            <a:chOff x="6168925" y="3936925"/>
            <a:chExt cx="296950" cy="295375"/>
          </a:xfrm>
        </p:grpSpPr>
        <p:sp>
          <p:nvSpPr>
            <p:cNvPr id="6888" name="Google Shape;6888;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5"/>
          <p:cNvGrpSpPr/>
          <p:nvPr/>
        </p:nvGrpSpPr>
        <p:grpSpPr>
          <a:xfrm>
            <a:off x="6174844" y="1390429"/>
            <a:ext cx="348188" cy="349133"/>
            <a:chOff x="1674750" y="3254050"/>
            <a:chExt cx="294575" cy="295375"/>
          </a:xfrm>
        </p:grpSpPr>
        <p:sp>
          <p:nvSpPr>
            <p:cNvPr id="6895" name="Google Shape;6895;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5"/>
          <p:cNvGrpSpPr/>
          <p:nvPr/>
        </p:nvGrpSpPr>
        <p:grpSpPr>
          <a:xfrm>
            <a:off x="6189239" y="1838132"/>
            <a:ext cx="319347" cy="349133"/>
            <a:chOff x="1687350" y="3618725"/>
            <a:chExt cx="270175" cy="295375"/>
          </a:xfrm>
        </p:grpSpPr>
        <p:sp>
          <p:nvSpPr>
            <p:cNvPr id="6899" name="Google Shape;6899;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5"/>
          <p:cNvGrpSpPr/>
          <p:nvPr/>
        </p:nvGrpSpPr>
        <p:grpSpPr>
          <a:xfrm>
            <a:off x="6172942" y="2284613"/>
            <a:ext cx="351940" cy="349133"/>
            <a:chOff x="1672375" y="3982600"/>
            <a:chExt cx="297750" cy="295375"/>
          </a:xfrm>
        </p:grpSpPr>
        <p:sp>
          <p:nvSpPr>
            <p:cNvPr id="6903" name="Google Shape;6903;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5"/>
          <p:cNvGrpSpPr/>
          <p:nvPr/>
        </p:nvGrpSpPr>
        <p:grpSpPr>
          <a:xfrm>
            <a:off x="4864934" y="2748808"/>
            <a:ext cx="350079" cy="350079"/>
            <a:chOff x="3497300" y="3227275"/>
            <a:chExt cx="296175" cy="296175"/>
          </a:xfrm>
        </p:grpSpPr>
        <p:sp>
          <p:nvSpPr>
            <p:cNvPr id="6907" name="Google Shape;6907;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5"/>
          <p:cNvGrpSpPr/>
          <p:nvPr/>
        </p:nvGrpSpPr>
        <p:grpSpPr>
          <a:xfrm>
            <a:off x="4865407" y="3198203"/>
            <a:ext cx="349133" cy="347272"/>
            <a:chOff x="3497300" y="3591950"/>
            <a:chExt cx="295375" cy="293800"/>
          </a:xfrm>
        </p:grpSpPr>
        <p:sp>
          <p:nvSpPr>
            <p:cNvPr id="6916" name="Google Shape;6916;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5"/>
          <p:cNvGrpSpPr/>
          <p:nvPr/>
        </p:nvGrpSpPr>
        <p:grpSpPr>
          <a:xfrm>
            <a:off x="4865407" y="3673341"/>
            <a:ext cx="349133" cy="349163"/>
            <a:chOff x="3497300" y="3955025"/>
            <a:chExt cx="295375" cy="295400"/>
          </a:xfrm>
        </p:grpSpPr>
        <p:sp>
          <p:nvSpPr>
            <p:cNvPr id="6925" name="Google Shape;6925;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5"/>
          <p:cNvGrpSpPr/>
          <p:nvPr/>
        </p:nvGrpSpPr>
        <p:grpSpPr>
          <a:xfrm>
            <a:off x="7089979" y="2749532"/>
            <a:ext cx="327739" cy="348631"/>
            <a:chOff x="5364750" y="3235150"/>
            <a:chExt cx="277275" cy="294950"/>
          </a:xfrm>
        </p:grpSpPr>
        <p:sp>
          <p:nvSpPr>
            <p:cNvPr id="6929" name="Google Shape;6929;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5"/>
          <p:cNvGrpSpPr/>
          <p:nvPr/>
        </p:nvGrpSpPr>
        <p:grpSpPr>
          <a:xfrm>
            <a:off x="7078337" y="3195868"/>
            <a:ext cx="351024" cy="351941"/>
            <a:chOff x="5355300" y="3598250"/>
            <a:chExt cx="296975" cy="297750"/>
          </a:xfrm>
        </p:grpSpPr>
        <p:sp>
          <p:nvSpPr>
            <p:cNvPr id="6938" name="Google Shape;6938;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5"/>
          <p:cNvGrpSpPr/>
          <p:nvPr/>
        </p:nvGrpSpPr>
        <p:grpSpPr>
          <a:xfrm>
            <a:off x="7082533" y="3734790"/>
            <a:ext cx="342632" cy="226264"/>
            <a:chOff x="5358450" y="4015675"/>
            <a:chExt cx="289875" cy="191425"/>
          </a:xfrm>
        </p:grpSpPr>
        <p:sp>
          <p:nvSpPr>
            <p:cNvPr id="6947" name="Google Shape;6947;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5"/>
          <p:cNvGrpSpPr/>
          <p:nvPr/>
        </p:nvGrpSpPr>
        <p:grpSpPr>
          <a:xfrm>
            <a:off x="6209015" y="4117322"/>
            <a:ext cx="351024" cy="325464"/>
            <a:chOff x="6543825" y="3202075"/>
            <a:chExt cx="296975" cy="275350"/>
          </a:xfrm>
        </p:grpSpPr>
        <p:sp>
          <p:nvSpPr>
            <p:cNvPr id="6952" name="Google Shape;6952;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5"/>
          <p:cNvGrpSpPr/>
          <p:nvPr/>
        </p:nvGrpSpPr>
        <p:grpSpPr>
          <a:xfrm>
            <a:off x="6615996" y="1397069"/>
            <a:ext cx="350079" cy="350079"/>
            <a:chOff x="2037825" y="3254050"/>
            <a:chExt cx="296175" cy="296175"/>
          </a:xfrm>
        </p:grpSpPr>
        <p:sp>
          <p:nvSpPr>
            <p:cNvPr id="6960" name="Google Shape;6960;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6614135" y="1838236"/>
            <a:ext cx="353802" cy="348926"/>
            <a:chOff x="2034675" y="3617925"/>
            <a:chExt cx="299325" cy="295200"/>
          </a:xfrm>
        </p:grpSpPr>
        <p:sp>
          <p:nvSpPr>
            <p:cNvPr id="6967" name="Google Shape;6967;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5"/>
          <p:cNvGrpSpPr/>
          <p:nvPr/>
        </p:nvGrpSpPr>
        <p:grpSpPr>
          <a:xfrm>
            <a:off x="6615996" y="2284613"/>
            <a:ext cx="350079" cy="349133"/>
            <a:chOff x="2037825" y="3981825"/>
            <a:chExt cx="296175" cy="295375"/>
          </a:xfrm>
        </p:grpSpPr>
        <p:sp>
          <p:nvSpPr>
            <p:cNvPr id="6973" name="Google Shape;6973;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85"/>
          <p:cNvGrpSpPr/>
          <p:nvPr/>
        </p:nvGrpSpPr>
        <p:grpSpPr>
          <a:xfrm>
            <a:off x="5301014" y="2780929"/>
            <a:ext cx="350079" cy="285837"/>
            <a:chOff x="3860400" y="3254050"/>
            <a:chExt cx="296175" cy="241825"/>
          </a:xfrm>
        </p:grpSpPr>
        <p:sp>
          <p:nvSpPr>
            <p:cNvPr id="6977" name="Google Shape;6977;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5"/>
          <p:cNvGrpSpPr/>
          <p:nvPr/>
        </p:nvGrpSpPr>
        <p:grpSpPr>
          <a:xfrm>
            <a:off x="5300541" y="3196800"/>
            <a:ext cx="351024" cy="350079"/>
            <a:chOff x="3859600" y="3591950"/>
            <a:chExt cx="296975" cy="296175"/>
          </a:xfrm>
        </p:grpSpPr>
        <p:sp>
          <p:nvSpPr>
            <p:cNvPr id="6985" name="Google Shape;6985;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5"/>
          <p:cNvGrpSpPr/>
          <p:nvPr/>
        </p:nvGrpSpPr>
        <p:grpSpPr>
          <a:xfrm>
            <a:off x="5301014" y="3672883"/>
            <a:ext cx="350079" cy="350079"/>
            <a:chOff x="3860400" y="3955025"/>
            <a:chExt cx="296175" cy="296175"/>
          </a:xfrm>
        </p:grpSpPr>
        <p:sp>
          <p:nvSpPr>
            <p:cNvPr id="6989" name="Google Shape;6989;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5"/>
          <p:cNvGrpSpPr/>
          <p:nvPr/>
        </p:nvGrpSpPr>
        <p:grpSpPr>
          <a:xfrm>
            <a:off x="7516230" y="2749281"/>
            <a:ext cx="355664" cy="349133"/>
            <a:chOff x="5716825" y="3235950"/>
            <a:chExt cx="300900" cy="295375"/>
          </a:xfrm>
        </p:grpSpPr>
        <p:sp>
          <p:nvSpPr>
            <p:cNvPr id="6995" name="Google Shape;6995;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5"/>
          <p:cNvGrpSpPr/>
          <p:nvPr/>
        </p:nvGrpSpPr>
        <p:grpSpPr>
          <a:xfrm>
            <a:off x="7529261" y="3207969"/>
            <a:ext cx="329601" cy="327739"/>
            <a:chOff x="5727850" y="3609275"/>
            <a:chExt cx="278850" cy="277275"/>
          </a:xfrm>
        </p:grpSpPr>
        <p:sp>
          <p:nvSpPr>
            <p:cNvPr id="7000" name="Google Shape;7000;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5"/>
          <p:cNvGrpSpPr/>
          <p:nvPr/>
        </p:nvGrpSpPr>
        <p:grpSpPr>
          <a:xfrm>
            <a:off x="7540446" y="3673356"/>
            <a:ext cx="307231" cy="349133"/>
            <a:chOff x="5736525" y="3963700"/>
            <a:chExt cx="259925" cy="295375"/>
          </a:xfrm>
        </p:grpSpPr>
        <p:sp>
          <p:nvSpPr>
            <p:cNvPr id="7006" name="Google Shape;7006;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5"/>
          <p:cNvGrpSpPr/>
          <p:nvPr/>
        </p:nvGrpSpPr>
        <p:grpSpPr>
          <a:xfrm>
            <a:off x="6632026" y="4122683"/>
            <a:ext cx="351024" cy="350079"/>
            <a:chOff x="6553275" y="3604550"/>
            <a:chExt cx="296975" cy="296175"/>
          </a:xfrm>
        </p:grpSpPr>
        <p:sp>
          <p:nvSpPr>
            <p:cNvPr id="7014" name="Google Shape;7014;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21" name="Google Shape;7021;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25"/>
        <p:cNvGrpSpPr/>
        <p:nvPr/>
      </p:nvGrpSpPr>
      <p:grpSpPr>
        <a:xfrm>
          <a:off x="0" y="0"/>
          <a:ext cx="0" cy="0"/>
          <a:chOff x="0" y="0"/>
          <a:chExt cx="0" cy="0"/>
        </a:xfrm>
      </p:grpSpPr>
      <p:grpSp>
        <p:nvGrpSpPr>
          <p:cNvPr id="7026" name="Google Shape;7026;p86"/>
          <p:cNvGrpSpPr/>
          <p:nvPr/>
        </p:nvGrpSpPr>
        <p:grpSpPr>
          <a:xfrm>
            <a:off x="859032" y="1380546"/>
            <a:ext cx="294401" cy="353645"/>
            <a:chOff x="-35814600" y="3202075"/>
            <a:chExt cx="242625" cy="291450"/>
          </a:xfrm>
        </p:grpSpPr>
        <p:sp>
          <p:nvSpPr>
            <p:cNvPr id="7027" name="Google Shape;7027;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6"/>
          <p:cNvGrpSpPr/>
          <p:nvPr/>
        </p:nvGrpSpPr>
        <p:grpSpPr>
          <a:xfrm>
            <a:off x="829410" y="1821466"/>
            <a:ext cx="353645" cy="353888"/>
            <a:chOff x="-35839800" y="3561025"/>
            <a:chExt cx="291450" cy="291650"/>
          </a:xfrm>
        </p:grpSpPr>
        <p:sp>
          <p:nvSpPr>
            <p:cNvPr id="7035" name="Google Shape;7035;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86"/>
          <p:cNvGrpSpPr/>
          <p:nvPr/>
        </p:nvGrpSpPr>
        <p:grpSpPr>
          <a:xfrm>
            <a:off x="3066955" y="1380546"/>
            <a:ext cx="353645" cy="353645"/>
            <a:chOff x="-34003850" y="3227275"/>
            <a:chExt cx="291450" cy="291450"/>
          </a:xfrm>
        </p:grpSpPr>
        <p:sp>
          <p:nvSpPr>
            <p:cNvPr id="7044" name="Google Shape;7044;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3066485" y="1821238"/>
            <a:ext cx="354586" cy="354343"/>
            <a:chOff x="-34004625" y="3585850"/>
            <a:chExt cx="292225" cy="292025"/>
          </a:xfrm>
        </p:grpSpPr>
        <p:sp>
          <p:nvSpPr>
            <p:cNvPr id="7050" name="Google Shape;7050;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3066000" y="2256439"/>
            <a:ext cx="355557" cy="354616"/>
            <a:chOff x="-34005425" y="3945575"/>
            <a:chExt cx="293025" cy="292250"/>
          </a:xfrm>
        </p:grpSpPr>
        <p:sp>
          <p:nvSpPr>
            <p:cNvPr id="7056" name="Google Shape;7056;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6"/>
          <p:cNvGrpSpPr/>
          <p:nvPr/>
        </p:nvGrpSpPr>
        <p:grpSpPr>
          <a:xfrm>
            <a:off x="1713099" y="2729615"/>
            <a:ext cx="358408" cy="355557"/>
            <a:chOff x="-32174975" y="3192625"/>
            <a:chExt cx="295375" cy="293025"/>
          </a:xfrm>
        </p:grpSpPr>
        <p:sp>
          <p:nvSpPr>
            <p:cNvPr id="7060" name="Google Shape;7060;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4" name="Google Shape;7064;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86"/>
          <p:cNvGrpSpPr/>
          <p:nvPr/>
        </p:nvGrpSpPr>
        <p:grpSpPr>
          <a:xfrm>
            <a:off x="3952249" y="2730570"/>
            <a:ext cx="354586" cy="353645"/>
            <a:chOff x="-30345325" y="3184750"/>
            <a:chExt cx="292225" cy="291450"/>
          </a:xfrm>
        </p:grpSpPr>
        <p:sp>
          <p:nvSpPr>
            <p:cNvPr id="7067" name="Google Shape;7067;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1277001" y="1380546"/>
            <a:ext cx="353645" cy="353645"/>
            <a:chOff x="-35481425" y="3202075"/>
            <a:chExt cx="291450" cy="291450"/>
          </a:xfrm>
        </p:grpSpPr>
        <p:sp>
          <p:nvSpPr>
            <p:cNvPr id="7073" name="Google Shape;7073;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6"/>
          <p:cNvGrpSpPr/>
          <p:nvPr/>
        </p:nvGrpSpPr>
        <p:grpSpPr>
          <a:xfrm>
            <a:off x="1276531" y="1822072"/>
            <a:ext cx="354586" cy="352675"/>
            <a:chOff x="-35482200" y="3561225"/>
            <a:chExt cx="292225" cy="290650"/>
          </a:xfrm>
        </p:grpSpPr>
        <p:sp>
          <p:nvSpPr>
            <p:cNvPr id="7081" name="Google Shape;7081;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1277001" y="2256940"/>
            <a:ext cx="353645" cy="353615"/>
            <a:chOff x="-35481425" y="3919600"/>
            <a:chExt cx="291450" cy="291425"/>
          </a:xfrm>
        </p:grpSpPr>
        <p:sp>
          <p:nvSpPr>
            <p:cNvPr id="7085" name="Google Shape;7085;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3512636" y="1381031"/>
            <a:ext cx="357468" cy="352675"/>
            <a:chOff x="-33645475" y="3228075"/>
            <a:chExt cx="294600" cy="290650"/>
          </a:xfrm>
        </p:grpSpPr>
        <p:sp>
          <p:nvSpPr>
            <p:cNvPr id="7094" name="Google Shape;7094;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6"/>
          <p:cNvGrpSpPr/>
          <p:nvPr/>
        </p:nvGrpSpPr>
        <p:grpSpPr>
          <a:xfrm>
            <a:off x="3513606" y="1821116"/>
            <a:ext cx="355526" cy="354586"/>
            <a:chOff x="-33646250" y="3586425"/>
            <a:chExt cx="293000" cy="292225"/>
          </a:xfrm>
        </p:grpSpPr>
        <p:sp>
          <p:nvSpPr>
            <p:cNvPr id="7102" name="Google Shape;7102;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6"/>
          <p:cNvGrpSpPr/>
          <p:nvPr/>
        </p:nvGrpSpPr>
        <p:grpSpPr>
          <a:xfrm>
            <a:off x="3514076" y="2255969"/>
            <a:ext cx="354586" cy="355557"/>
            <a:chOff x="-33645475" y="3944800"/>
            <a:chExt cx="292225" cy="293025"/>
          </a:xfrm>
        </p:grpSpPr>
        <p:sp>
          <p:nvSpPr>
            <p:cNvPr id="7105" name="Google Shape;7105;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6"/>
          <p:cNvGrpSpPr/>
          <p:nvPr/>
        </p:nvGrpSpPr>
        <p:grpSpPr>
          <a:xfrm>
            <a:off x="2167295" y="2729706"/>
            <a:ext cx="352675" cy="355375"/>
            <a:chOff x="-31809525" y="3192625"/>
            <a:chExt cx="290650" cy="292875"/>
          </a:xfrm>
        </p:grpSpPr>
        <p:sp>
          <p:nvSpPr>
            <p:cNvPr id="7116" name="Google Shape;7116;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6"/>
          <p:cNvGrpSpPr/>
          <p:nvPr/>
        </p:nvGrpSpPr>
        <p:grpSpPr>
          <a:xfrm>
            <a:off x="2166810" y="3200258"/>
            <a:ext cx="353645" cy="355557"/>
            <a:chOff x="-31811100" y="3550975"/>
            <a:chExt cx="291450" cy="293025"/>
          </a:xfrm>
        </p:grpSpPr>
        <p:sp>
          <p:nvSpPr>
            <p:cNvPr id="7121" name="Google Shape;7121;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6"/>
          <p:cNvGrpSpPr/>
          <p:nvPr/>
        </p:nvGrpSpPr>
        <p:grpSpPr>
          <a:xfrm>
            <a:off x="2160606" y="3664562"/>
            <a:ext cx="366052" cy="356831"/>
            <a:chOff x="-31817400" y="3910025"/>
            <a:chExt cx="301675" cy="294075"/>
          </a:xfrm>
        </p:grpSpPr>
        <p:sp>
          <p:nvSpPr>
            <p:cNvPr id="7129" name="Google Shape;7129;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3952234" y="3200743"/>
            <a:ext cx="354616" cy="354586"/>
            <a:chOff x="-30354000" y="3569100"/>
            <a:chExt cx="292250" cy="292225"/>
          </a:xfrm>
        </p:grpSpPr>
        <p:sp>
          <p:nvSpPr>
            <p:cNvPr id="7133" name="Google Shape;7133;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6"/>
          <p:cNvGrpSpPr/>
          <p:nvPr/>
        </p:nvGrpSpPr>
        <p:grpSpPr>
          <a:xfrm>
            <a:off x="1730812" y="1380546"/>
            <a:ext cx="342148" cy="353645"/>
            <a:chOff x="-35118325" y="3202075"/>
            <a:chExt cx="281975" cy="291450"/>
          </a:xfrm>
        </p:grpSpPr>
        <p:sp>
          <p:nvSpPr>
            <p:cNvPr id="7140" name="Google Shape;7140;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6"/>
          <p:cNvGrpSpPr/>
          <p:nvPr/>
        </p:nvGrpSpPr>
        <p:grpSpPr>
          <a:xfrm>
            <a:off x="1724593" y="1821799"/>
            <a:ext cx="354586" cy="353221"/>
            <a:chOff x="-35123050" y="3561225"/>
            <a:chExt cx="292225" cy="291100"/>
          </a:xfrm>
        </p:grpSpPr>
        <p:sp>
          <p:nvSpPr>
            <p:cNvPr id="7145" name="Google Shape;7145;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6"/>
          <p:cNvGrpSpPr/>
          <p:nvPr/>
        </p:nvGrpSpPr>
        <p:grpSpPr>
          <a:xfrm>
            <a:off x="1766652" y="2256940"/>
            <a:ext cx="270467" cy="353615"/>
            <a:chOff x="-35089175" y="3919600"/>
            <a:chExt cx="222900" cy="291425"/>
          </a:xfrm>
        </p:grpSpPr>
        <p:sp>
          <p:nvSpPr>
            <p:cNvPr id="7148" name="Google Shape;7148;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6"/>
          <p:cNvGrpSpPr/>
          <p:nvPr/>
        </p:nvGrpSpPr>
        <p:grpSpPr>
          <a:xfrm>
            <a:off x="3963648" y="1380303"/>
            <a:ext cx="336445" cy="354131"/>
            <a:chOff x="-33277650" y="3226875"/>
            <a:chExt cx="277275" cy="291850"/>
          </a:xfrm>
        </p:grpSpPr>
        <p:sp>
          <p:nvSpPr>
            <p:cNvPr id="7151" name="Google Shape;7151;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6"/>
          <p:cNvGrpSpPr/>
          <p:nvPr/>
        </p:nvGrpSpPr>
        <p:grpSpPr>
          <a:xfrm>
            <a:off x="3955048" y="1821587"/>
            <a:ext cx="353645" cy="353645"/>
            <a:chOff x="-33286325" y="3586425"/>
            <a:chExt cx="291450" cy="291450"/>
          </a:xfrm>
        </p:grpSpPr>
        <p:sp>
          <p:nvSpPr>
            <p:cNvPr id="7159" name="Google Shape;7159;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3955048" y="2255969"/>
            <a:ext cx="353645" cy="355557"/>
            <a:chOff x="-33286325" y="3944800"/>
            <a:chExt cx="291450" cy="293025"/>
          </a:xfrm>
        </p:grpSpPr>
        <p:sp>
          <p:nvSpPr>
            <p:cNvPr id="7165" name="Google Shape;7165;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2613445" y="2729129"/>
            <a:ext cx="353645" cy="356527"/>
            <a:chOff x="-31452725" y="3191825"/>
            <a:chExt cx="291450" cy="293825"/>
          </a:xfrm>
        </p:grpSpPr>
        <p:sp>
          <p:nvSpPr>
            <p:cNvPr id="7170" name="Google Shape;7170;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6"/>
          <p:cNvGrpSpPr/>
          <p:nvPr/>
        </p:nvGrpSpPr>
        <p:grpSpPr>
          <a:xfrm>
            <a:off x="2612975" y="3200744"/>
            <a:ext cx="354586" cy="354586"/>
            <a:chOff x="-31452725" y="3551775"/>
            <a:chExt cx="292225" cy="292225"/>
          </a:xfrm>
        </p:grpSpPr>
        <p:sp>
          <p:nvSpPr>
            <p:cNvPr id="7175" name="Google Shape;7175;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6"/>
          <p:cNvGrpSpPr/>
          <p:nvPr/>
        </p:nvGrpSpPr>
        <p:grpSpPr>
          <a:xfrm>
            <a:off x="2611534" y="3664729"/>
            <a:ext cx="357468" cy="356497"/>
            <a:chOff x="-31455100" y="3909350"/>
            <a:chExt cx="294600" cy="293800"/>
          </a:xfrm>
        </p:grpSpPr>
        <p:sp>
          <p:nvSpPr>
            <p:cNvPr id="7180" name="Google Shape;7180;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6"/>
          <p:cNvGrpSpPr/>
          <p:nvPr/>
        </p:nvGrpSpPr>
        <p:grpSpPr>
          <a:xfrm>
            <a:off x="3952719" y="3665684"/>
            <a:ext cx="353645" cy="354586"/>
            <a:chOff x="-30345325" y="3918800"/>
            <a:chExt cx="291450" cy="292225"/>
          </a:xfrm>
        </p:grpSpPr>
        <p:sp>
          <p:nvSpPr>
            <p:cNvPr id="7183" name="Google Shape;7183;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6"/>
          <p:cNvGrpSpPr/>
          <p:nvPr/>
        </p:nvGrpSpPr>
        <p:grpSpPr>
          <a:xfrm>
            <a:off x="2172184" y="1821587"/>
            <a:ext cx="353645" cy="353645"/>
            <a:chOff x="-34763900" y="3561225"/>
            <a:chExt cx="291450" cy="291450"/>
          </a:xfrm>
        </p:grpSpPr>
        <p:sp>
          <p:nvSpPr>
            <p:cNvPr id="7189" name="Google Shape;7189;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86"/>
          <p:cNvGrpSpPr/>
          <p:nvPr/>
        </p:nvGrpSpPr>
        <p:grpSpPr>
          <a:xfrm>
            <a:off x="827081" y="2730099"/>
            <a:ext cx="354586" cy="354586"/>
            <a:chOff x="-32927950" y="3227275"/>
            <a:chExt cx="292225" cy="292225"/>
          </a:xfrm>
        </p:grpSpPr>
        <p:sp>
          <p:nvSpPr>
            <p:cNvPr id="7194" name="Google Shape;7194;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6"/>
          <p:cNvGrpSpPr/>
          <p:nvPr/>
        </p:nvGrpSpPr>
        <p:grpSpPr>
          <a:xfrm>
            <a:off x="826596" y="3201213"/>
            <a:ext cx="355557" cy="353645"/>
            <a:chOff x="-32927950" y="3586425"/>
            <a:chExt cx="293025" cy="291450"/>
          </a:xfrm>
        </p:grpSpPr>
        <p:sp>
          <p:nvSpPr>
            <p:cNvPr id="7200" name="Google Shape;7200;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6"/>
          <p:cNvGrpSpPr/>
          <p:nvPr/>
        </p:nvGrpSpPr>
        <p:grpSpPr>
          <a:xfrm>
            <a:off x="827081" y="3665198"/>
            <a:ext cx="354586" cy="355557"/>
            <a:chOff x="-32927950" y="3944800"/>
            <a:chExt cx="292225" cy="293025"/>
          </a:xfrm>
        </p:grpSpPr>
        <p:sp>
          <p:nvSpPr>
            <p:cNvPr id="7206" name="Google Shape;7206;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6"/>
          <p:cNvGrpSpPr/>
          <p:nvPr/>
        </p:nvGrpSpPr>
        <p:grpSpPr>
          <a:xfrm>
            <a:off x="3055873" y="2730449"/>
            <a:ext cx="354586" cy="353888"/>
            <a:chOff x="-31094350" y="3194000"/>
            <a:chExt cx="292225" cy="291650"/>
          </a:xfrm>
        </p:grpSpPr>
        <p:sp>
          <p:nvSpPr>
            <p:cNvPr id="7216" name="Google Shape;7216;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6"/>
          <p:cNvGrpSpPr/>
          <p:nvPr/>
        </p:nvGrpSpPr>
        <p:grpSpPr>
          <a:xfrm>
            <a:off x="3056343" y="3200941"/>
            <a:ext cx="353645" cy="354191"/>
            <a:chOff x="-31093575" y="3552550"/>
            <a:chExt cx="291450" cy="291900"/>
          </a:xfrm>
        </p:grpSpPr>
        <p:sp>
          <p:nvSpPr>
            <p:cNvPr id="7225" name="Google Shape;7225;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6"/>
          <p:cNvGrpSpPr/>
          <p:nvPr/>
        </p:nvGrpSpPr>
        <p:grpSpPr>
          <a:xfrm>
            <a:off x="2182711" y="1380546"/>
            <a:ext cx="332593" cy="353645"/>
            <a:chOff x="-34755225" y="3202075"/>
            <a:chExt cx="274100" cy="291450"/>
          </a:xfrm>
        </p:grpSpPr>
        <p:sp>
          <p:nvSpPr>
            <p:cNvPr id="7230" name="Google Shape;7230;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6"/>
          <p:cNvGrpSpPr/>
          <p:nvPr/>
        </p:nvGrpSpPr>
        <p:grpSpPr>
          <a:xfrm>
            <a:off x="3056343" y="3666169"/>
            <a:ext cx="353645" cy="353615"/>
            <a:chOff x="-31093575" y="3911725"/>
            <a:chExt cx="291450" cy="291425"/>
          </a:xfrm>
        </p:grpSpPr>
        <p:sp>
          <p:nvSpPr>
            <p:cNvPr id="7238" name="Google Shape;7238;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6"/>
          <p:cNvGrpSpPr/>
          <p:nvPr/>
        </p:nvGrpSpPr>
        <p:grpSpPr>
          <a:xfrm>
            <a:off x="2165773" y="4123136"/>
            <a:ext cx="356497" cy="354586"/>
            <a:chOff x="-29946000" y="3183175"/>
            <a:chExt cx="293800" cy="292225"/>
          </a:xfrm>
        </p:grpSpPr>
        <p:sp>
          <p:nvSpPr>
            <p:cNvPr id="7241" name="Google Shape;7241;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6"/>
          <p:cNvGrpSpPr/>
          <p:nvPr/>
        </p:nvGrpSpPr>
        <p:grpSpPr>
          <a:xfrm>
            <a:off x="2610305" y="1380289"/>
            <a:ext cx="358408" cy="354161"/>
            <a:chOff x="-34408675" y="3202075"/>
            <a:chExt cx="295375" cy="291875"/>
          </a:xfrm>
        </p:grpSpPr>
        <p:sp>
          <p:nvSpPr>
            <p:cNvPr id="7248" name="Google Shape;7248;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6"/>
          <p:cNvGrpSpPr/>
          <p:nvPr/>
        </p:nvGrpSpPr>
        <p:grpSpPr>
          <a:xfrm>
            <a:off x="2612216" y="1820283"/>
            <a:ext cx="354586" cy="356254"/>
            <a:chOff x="-34405525" y="3558075"/>
            <a:chExt cx="292225" cy="293600"/>
          </a:xfrm>
        </p:grpSpPr>
        <p:sp>
          <p:nvSpPr>
            <p:cNvPr id="7253" name="Google Shape;7253;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6"/>
          <p:cNvGrpSpPr/>
          <p:nvPr/>
        </p:nvGrpSpPr>
        <p:grpSpPr>
          <a:xfrm>
            <a:off x="2611730" y="2256940"/>
            <a:ext cx="355557" cy="353615"/>
            <a:chOff x="-34406325" y="3919600"/>
            <a:chExt cx="293025" cy="291425"/>
          </a:xfrm>
        </p:grpSpPr>
        <p:sp>
          <p:nvSpPr>
            <p:cNvPr id="7257" name="Google Shape;7257;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6"/>
          <p:cNvGrpSpPr/>
          <p:nvPr/>
        </p:nvGrpSpPr>
        <p:grpSpPr>
          <a:xfrm>
            <a:off x="1275628" y="2736303"/>
            <a:ext cx="353645" cy="342179"/>
            <a:chOff x="-32568800" y="3232000"/>
            <a:chExt cx="291450" cy="282000"/>
          </a:xfrm>
        </p:grpSpPr>
        <p:sp>
          <p:nvSpPr>
            <p:cNvPr id="7265" name="Google Shape;7265;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1275158" y="3201213"/>
            <a:ext cx="354586" cy="353645"/>
            <a:chOff x="-32569575" y="3586425"/>
            <a:chExt cx="292225" cy="291450"/>
          </a:xfrm>
        </p:grpSpPr>
        <p:sp>
          <p:nvSpPr>
            <p:cNvPr id="7268" name="Google Shape;7268;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6"/>
          <p:cNvGrpSpPr/>
          <p:nvPr/>
        </p:nvGrpSpPr>
        <p:grpSpPr>
          <a:xfrm>
            <a:off x="1266073" y="3665805"/>
            <a:ext cx="372756" cy="354343"/>
            <a:chOff x="-32576675" y="3944600"/>
            <a:chExt cx="307200" cy="292025"/>
          </a:xfrm>
        </p:grpSpPr>
        <p:sp>
          <p:nvSpPr>
            <p:cNvPr id="7271" name="Google Shape;7271;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6"/>
          <p:cNvGrpSpPr/>
          <p:nvPr/>
        </p:nvGrpSpPr>
        <p:grpSpPr>
          <a:xfrm>
            <a:off x="3511040" y="2730100"/>
            <a:ext cx="354586" cy="354586"/>
            <a:chOff x="-30735200" y="3192625"/>
            <a:chExt cx="292225" cy="292225"/>
          </a:xfrm>
        </p:grpSpPr>
        <p:sp>
          <p:nvSpPr>
            <p:cNvPr id="7274" name="Google Shape;7274;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3511040" y="3201532"/>
            <a:ext cx="354586" cy="353008"/>
            <a:chOff x="-30735200" y="3552550"/>
            <a:chExt cx="292225" cy="290925"/>
          </a:xfrm>
        </p:grpSpPr>
        <p:sp>
          <p:nvSpPr>
            <p:cNvPr id="7282" name="Google Shape;7282;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6"/>
          <p:cNvGrpSpPr/>
          <p:nvPr/>
        </p:nvGrpSpPr>
        <p:grpSpPr>
          <a:xfrm>
            <a:off x="3511040" y="3666154"/>
            <a:ext cx="354586" cy="353645"/>
            <a:chOff x="-30735200" y="3910925"/>
            <a:chExt cx="292225" cy="291450"/>
          </a:xfrm>
        </p:grpSpPr>
        <p:sp>
          <p:nvSpPr>
            <p:cNvPr id="7285" name="Google Shape;7285;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7" name="Google Shape;7287;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8" name="Google Shape;7288;p86"/>
          <p:cNvGrpSpPr/>
          <p:nvPr/>
        </p:nvGrpSpPr>
        <p:grpSpPr>
          <a:xfrm>
            <a:off x="4864547" y="1375808"/>
            <a:ext cx="358971" cy="359224"/>
            <a:chOff x="-57956275" y="3197925"/>
            <a:chExt cx="319000" cy="319225"/>
          </a:xfrm>
        </p:grpSpPr>
        <p:sp>
          <p:nvSpPr>
            <p:cNvPr id="7289" name="Google Shape;7289;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4886701" y="1832234"/>
            <a:ext cx="314662" cy="358971"/>
            <a:chOff x="-57940525" y="3590375"/>
            <a:chExt cx="279625" cy="319000"/>
          </a:xfrm>
        </p:grpSpPr>
        <p:sp>
          <p:nvSpPr>
            <p:cNvPr id="7297" name="Google Shape;7297;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4857582" y="2273605"/>
            <a:ext cx="358099" cy="358999"/>
            <a:chOff x="-57959425" y="3982600"/>
            <a:chExt cx="318225" cy="319025"/>
          </a:xfrm>
        </p:grpSpPr>
        <p:sp>
          <p:nvSpPr>
            <p:cNvPr id="7303" name="Google Shape;7303;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6"/>
          <p:cNvGrpSpPr/>
          <p:nvPr/>
        </p:nvGrpSpPr>
        <p:grpSpPr>
          <a:xfrm>
            <a:off x="7057749" y="1376934"/>
            <a:ext cx="357226" cy="357226"/>
            <a:chOff x="-55987225" y="3198925"/>
            <a:chExt cx="317450" cy="317450"/>
          </a:xfrm>
        </p:grpSpPr>
        <p:sp>
          <p:nvSpPr>
            <p:cNvPr id="7308" name="Google Shape;7308;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7057749" y="1832965"/>
            <a:ext cx="357226" cy="357367"/>
            <a:chOff x="-55987225" y="3591025"/>
            <a:chExt cx="317450" cy="317575"/>
          </a:xfrm>
        </p:grpSpPr>
        <p:sp>
          <p:nvSpPr>
            <p:cNvPr id="7313" name="Google Shape;7313;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6"/>
          <p:cNvGrpSpPr/>
          <p:nvPr/>
        </p:nvGrpSpPr>
        <p:grpSpPr>
          <a:xfrm>
            <a:off x="7071665" y="2273605"/>
            <a:ext cx="358999" cy="358999"/>
            <a:chOff x="-55988800" y="3982600"/>
            <a:chExt cx="319025" cy="319025"/>
          </a:xfrm>
        </p:grpSpPr>
        <p:sp>
          <p:nvSpPr>
            <p:cNvPr id="7319" name="Google Shape;7319;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6"/>
          <p:cNvGrpSpPr/>
          <p:nvPr/>
        </p:nvGrpSpPr>
        <p:grpSpPr>
          <a:xfrm>
            <a:off x="5730184" y="2731562"/>
            <a:ext cx="356326" cy="358971"/>
            <a:chOff x="-54026025" y="3192625"/>
            <a:chExt cx="316650" cy="319000"/>
          </a:xfrm>
        </p:grpSpPr>
        <p:sp>
          <p:nvSpPr>
            <p:cNvPr id="7325" name="Google Shape;7325;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6"/>
          <p:cNvGrpSpPr/>
          <p:nvPr/>
        </p:nvGrpSpPr>
        <p:grpSpPr>
          <a:xfrm>
            <a:off x="5750130" y="3202536"/>
            <a:ext cx="316434" cy="358099"/>
            <a:chOff x="-54007925" y="3584850"/>
            <a:chExt cx="281200" cy="318225"/>
          </a:xfrm>
        </p:grpSpPr>
        <p:sp>
          <p:nvSpPr>
            <p:cNvPr id="7334" name="Google Shape;7334;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6"/>
          <p:cNvGrpSpPr/>
          <p:nvPr/>
        </p:nvGrpSpPr>
        <p:grpSpPr>
          <a:xfrm>
            <a:off x="5750130" y="3664421"/>
            <a:ext cx="316434" cy="358914"/>
            <a:chOff x="-54007925" y="3975575"/>
            <a:chExt cx="281200" cy="318950"/>
          </a:xfrm>
        </p:grpSpPr>
        <p:sp>
          <p:nvSpPr>
            <p:cNvPr id="7341" name="Google Shape;7341;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6"/>
          <p:cNvGrpSpPr/>
          <p:nvPr/>
        </p:nvGrpSpPr>
        <p:grpSpPr>
          <a:xfrm>
            <a:off x="7984996" y="2748891"/>
            <a:ext cx="274770" cy="358492"/>
            <a:chOff x="-52005775" y="3208025"/>
            <a:chExt cx="244175" cy="318575"/>
          </a:xfrm>
        </p:grpSpPr>
        <p:sp>
          <p:nvSpPr>
            <p:cNvPr id="7346" name="Google Shape;7346;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6"/>
          <p:cNvGrpSpPr/>
          <p:nvPr/>
        </p:nvGrpSpPr>
        <p:grpSpPr>
          <a:xfrm>
            <a:off x="5291462" y="1376934"/>
            <a:ext cx="358099" cy="358099"/>
            <a:chOff x="-57568775" y="3198925"/>
            <a:chExt cx="318225" cy="318225"/>
          </a:xfrm>
        </p:grpSpPr>
        <p:sp>
          <p:nvSpPr>
            <p:cNvPr id="7358" name="Google Shape;7358;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5313181" y="1832234"/>
            <a:ext cx="314662" cy="358099"/>
            <a:chOff x="-57549075" y="3590375"/>
            <a:chExt cx="279625" cy="318225"/>
          </a:xfrm>
        </p:grpSpPr>
        <p:sp>
          <p:nvSpPr>
            <p:cNvPr id="7365" name="Google Shape;7365;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6"/>
          <p:cNvGrpSpPr/>
          <p:nvPr/>
        </p:nvGrpSpPr>
        <p:grpSpPr>
          <a:xfrm>
            <a:off x="5305378" y="2273605"/>
            <a:ext cx="359871" cy="359871"/>
            <a:chOff x="-57570350" y="3982600"/>
            <a:chExt cx="319800" cy="319800"/>
          </a:xfrm>
        </p:grpSpPr>
        <p:sp>
          <p:nvSpPr>
            <p:cNvPr id="7370" name="Google Shape;7370;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7520416" y="1376033"/>
            <a:ext cx="314662" cy="358999"/>
            <a:chOff x="-55576850" y="3198125"/>
            <a:chExt cx="279625" cy="319025"/>
          </a:xfrm>
        </p:grpSpPr>
        <p:sp>
          <p:nvSpPr>
            <p:cNvPr id="7375" name="Google Shape;7375;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6"/>
          <p:cNvGrpSpPr/>
          <p:nvPr/>
        </p:nvGrpSpPr>
        <p:grpSpPr>
          <a:xfrm>
            <a:off x="7497812" y="1832009"/>
            <a:ext cx="359871" cy="358324"/>
            <a:chOff x="-55596550" y="3590175"/>
            <a:chExt cx="319800" cy="318425"/>
          </a:xfrm>
        </p:grpSpPr>
        <p:sp>
          <p:nvSpPr>
            <p:cNvPr id="7380" name="Google Shape;7380;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7513049" y="2273351"/>
            <a:ext cx="358999" cy="359252"/>
            <a:chOff x="-55595775" y="3982375"/>
            <a:chExt cx="319025" cy="319250"/>
          </a:xfrm>
        </p:grpSpPr>
        <p:sp>
          <p:nvSpPr>
            <p:cNvPr id="7385" name="Google Shape;7385;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6170232" y="2731562"/>
            <a:ext cx="358999" cy="358099"/>
            <a:chOff x="-53635375" y="3192625"/>
            <a:chExt cx="319025" cy="318225"/>
          </a:xfrm>
        </p:grpSpPr>
        <p:sp>
          <p:nvSpPr>
            <p:cNvPr id="7392" name="Google Shape;7392;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6"/>
          <p:cNvGrpSpPr/>
          <p:nvPr/>
        </p:nvGrpSpPr>
        <p:grpSpPr>
          <a:xfrm>
            <a:off x="6192401" y="3202536"/>
            <a:ext cx="314662" cy="358999"/>
            <a:chOff x="-53615675" y="3584850"/>
            <a:chExt cx="279625" cy="319025"/>
          </a:xfrm>
        </p:grpSpPr>
        <p:sp>
          <p:nvSpPr>
            <p:cNvPr id="7396" name="Google Shape;7396;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6"/>
          <p:cNvGrpSpPr/>
          <p:nvPr/>
        </p:nvGrpSpPr>
        <p:grpSpPr>
          <a:xfrm>
            <a:off x="6170246" y="3665461"/>
            <a:ext cx="358971" cy="357874"/>
            <a:chOff x="-53634575" y="3976500"/>
            <a:chExt cx="319000" cy="318025"/>
          </a:xfrm>
        </p:grpSpPr>
        <p:sp>
          <p:nvSpPr>
            <p:cNvPr id="7400" name="Google Shape;7400;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6"/>
          <p:cNvGrpSpPr/>
          <p:nvPr/>
        </p:nvGrpSpPr>
        <p:grpSpPr>
          <a:xfrm>
            <a:off x="7965050" y="3208415"/>
            <a:ext cx="314662" cy="358436"/>
            <a:chOff x="-52023900" y="3590075"/>
            <a:chExt cx="279625" cy="318525"/>
          </a:xfrm>
        </p:grpSpPr>
        <p:sp>
          <p:nvSpPr>
            <p:cNvPr id="7409" name="Google Shape;7409;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6"/>
          <p:cNvGrpSpPr/>
          <p:nvPr/>
        </p:nvGrpSpPr>
        <p:grpSpPr>
          <a:xfrm>
            <a:off x="5728292" y="1376934"/>
            <a:ext cx="358971" cy="358971"/>
            <a:chOff x="-57173375" y="3198925"/>
            <a:chExt cx="319000" cy="319000"/>
          </a:xfrm>
        </p:grpSpPr>
        <p:sp>
          <p:nvSpPr>
            <p:cNvPr id="7417" name="Google Shape;7417;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5729178" y="1854374"/>
            <a:ext cx="357198" cy="314690"/>
            <a:chOff x="-57176525" y="3610050"/>
            <a:chExt cx="317425" cy="279650"/>
          </a:xfrm>
        </p:grpSpPr>
        <p:sp>
          <p:nvSpPr>
            <p:cNvPr id="7422" name="Google Shape;7422;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6"/>
          <p:cNvGrpSpPr/>
          <p:nvPr/>
        </p:nvGrpSpPr>
        <p:grpSpPr>
          <a:xfrm>
            <a:off x="7939633" y="1376934"/>
            <a:ext cx="358099" cy="356326"/>
            <a:chOff x="-55202750" y="3198925"/>
            <a:chExt cx="318225" cy="316650"/>
          </a:xfrm>
        </p:grpSpPr>
        <p:sp>
          <p:nvSpPr>
            <p:cNvPr id="7428" name="Google Shape;7428;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7950267" y="1832234"/>
            <a:ext cx="336830" cy="358099"/>
            <a:chOff x="-55194875" y="3590375"/>
            <a:chExt cx="299325" cy="318225"/>
          </a:xfrm>
        </p:grpSpPr>
        <p:sp>
          <p:nvSpPr>
            <p:cNvPr id="7431" name="Google Shape;7431;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6"/>
          <p:cNvGrpSpPr/>
          <p:nvPr/>
        </p:nvGrpSpPr>
        <p:grpSpPr>
          <a:xfrm>
            <a:off x="7954884" y="2274505"/>
            <a:ext cx="357198" cy="357198"/>
            <a:chOff x="-55203525" y="3983400"/>
            <a:chExt cx="317425" cy="317425"/>
          </a:xfrm>
        </p:grpSpPr>
        <p:sp>
          <p:nvSpPr>
            <p:cNvPr id="7437" name="Google Shape;7437;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6621365" y="2731562"/>
            <a:ext cx="335930" cy="358971"/>
            <a:chOff x="-53232900" y="3192625"/>
            <a:chExt cx="298525" cy="319000"/>
          </a:xfrm>
        </p:grpSpPr>
        <p:sp>
          <p:nvSpPr>
            <p:cNvPr id="7441" name="Google Shape;7441;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6"/>
          <p:cNvGrpSpPr/>
          <p:nvPr/>
        </p:nvGrpSpPr>
        <p:grpSpPr>
          <a:xfrm>
            <a:off x="6610731" y="3202536"/>
            <a:ext cx="357198" cy="356326"/>
            <a:chOff x="-53242350" y="3584850"/>
            <a:chExt cx="317425" cy="316650"/>
          </a:xfrm>
        </p:grpSpPr>
        <p:sp>
          <p:nvSpPr>
            <p:cNvPr id="7450" name="Google Shape;7450;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6"/>
          <p:cNvGrpSpPr/>
          <p:nvPr/>
        </p:nvGrpSpPr>
        <p:grpSpPr>
          <a:xfrm>
            <a:off x="6631999" y="3665236"/>
            <a:ext cx="314662" cy="358999"/>
            <a:chOff x="-53224225" y="3976300"/>
            <a:chExt cx="279625" cy="319025"/>
          </a:xfrm>
        </p:grpSpPr>
        <p:sp>
          <p:nvSpPr>
            <p:cNvPr id="7456" name="Google Shape;7456;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6"/>
          <p:cNvGrpSpPr/>
          <p:nvPr/>
        </p:nvGrpSpPr>
        <p:grpSpPr>
          <a:xfrm>
            <a:off x="7942896" y="3672917"/>
            <a:ext cx="358971" cy="358408"/>
            <a:chOff x="-52043575" y="3983125"/>
            <a:chExt cx="319000" cy="318500"/>
          </a:xfrm>
        </p:grpSpPr>
        <p:sp>
          <p:nvSpPr>
            <p:cNvPr id="7464" name="Google Shape;7464;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6"/>
          <p:cNvGrpSpPr/>
          <p:nvPr/>
        </p:nvGrpSpPr>
        <p:grpSpPr>
          <a:xfrm>
            <a:off x="6196836" y="1376934"/>
            <a:ext cx="314662" cy="358971"/>
            <a:chOff x="-56766175" y="3198925"/>
            <a:chExt cx="279625" cy="319000"/>
          </a:xfrm>
        </p:grpSpPr>
        <p:sp>
          <p:nvSpPr>
            <p:cNvPr id="7474" name="Google Shape;7474;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6"/>
          <p:cNvGrpSpPr/>
          <p:nvPr/>
        </p:nvGrpSpPr>
        <p:grpSpPr>
          <a:xfrm>
            <a:off x="6195950" y="1832234"/>
            <a:ext cx="316434" cy="358099"/>
            <a:chOff x="-56766175" y="3590375"/>
            <a:chExt cx="281200" cy="318225"/>
          </a:xfrm>
        </p:grpSpPr>
        <p:sp>
          <p:nvSpPr>
            <p:cNvPr id="7482" name="Google Shape;7482;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6"/>
          <p:cNvGrpSpPr/>
          <p:nvPr/>
        </p:nvGrpSpPr>
        <p:grpSpPr>
          <a:xfrm>
            <a:off x="6232906" y="2273605"/>
            <a:ext cx="272126" cy="358099"/>
            <a:chOff x="-56747275" y="3982600"/>
            <a:chExt cx="241825" cy="318225"/>
          </a:xfrm>
        </p:grpSpPr>
        <p:sp>
          <p:nvSpPr>
            <p:cNvPr id="7487" name="Google Shape;7487;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6"/>
          <p:cNvGrpSpPr/>
          <p:nvPr/>
        </p:nvGrpSpPr>
        <p:grpSpPr>
          <a:xfrm>
            <a:off x="4840657" y="3215842"/>
            <a:ext cx="358999" cy="342991"/>
            <a:chOff x="-54812875" y="3596675"/>
            <a:chExt cx="319025" cy="304800"/>
          </a:xfrm>
        </p:grpSpPr>
        <p:sp>
          <p:nvSpPr>
            <p:cNvPr id="7495" name="Google Shape;7495;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2" name="Google Shape;7502;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4" name="Google Shape;7504;p86"/>
          <p:cNvGrpSpPr/>
          <p:nvPr/>
        </p:nvGrpSpPr>
        <p:grpSpPr>
          <a:xfrm>
            <a:off x="4862826" y="3672326"/>
            <a:ext cx="314662" cy="358099"/>
            <a:chOff x="-54793175" y="3982600"/>
            <a:chExt cx="279625" cy="318225"/>
          </a:xfrm>
        </p:grpSpPr>
        <p:sp>
          <p:nvSpPr>
            <p:cNvPr id="7505" name="Google Shape;7505;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6"/>
          <p:cNvGrpSpPr/>
          <p:nvPr/>
        </p:nvGrpSpPr>
        <p:grpSpPr>
          <a:xfrm>
            <a:off x="7074284" y="2731562"/>
            <a:ext cx="314662" cy="358099"/>
            <a:chOff x="-52832000" y="3192625"/>
            <a:chExt cx="279625" cy="318225"/>
          </a:xfrm>
        </p:grpSpPr>
        <p:sp>
          <p:nvSpPr>
            <p:cNvPr id="7513" name="Google Shape;7513;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6"/>
          <p:cNvGrpSpPr/>
          <p:nvPr/>
        </p:nvGrpSpPr>
        <p:grpSpPr>
          <a:xfrm>
            <a:off x="5760817" y="2272929"/>
            <a:ext cx="323524" cy="358774"/>
            <a:chOff x="-57162350" y="3982000"/>
            <a:chExt cx="287500" cy="318825"/>
          </a:xfrm>
        </p:grpSpPr>
        <p:sp>
          <p:nvSpPr>
            <p:cNvPr id="7522" name="Google Shape;7522;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6"/>
          <p:cNvGrpSpPr/>
          <p:nvPr/>
        </p:nvGrpSpPr>
        <p:grpSpPr>
          <a:xfrm>
            <a:off x="7052130" y="3203436"/>
            <a:ext cx="358971" cy="357198"/>
            <a:chOff x="-52851675" y="3585650"/>
            <a:chExt cx="319000" cy="317425"/>
          </a:xfrm>
        </p:grpSpPr>
        <p:sp>
          <p:nvSpPr>
            <p:cNvPr id="7531" name="Google Shape;7531;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6"/>
          <p:cNvGrpSpPr/>
          <p:nvPr/>
        </p:nvGrpSpPr>
        <p:grpSpPr>
          <a:xfrm>
            <a:off x="7074284" y="3665236"/>
            <a:ext cx="314662" cy="358999"/>
            <a:chOff x="-52832000" y="3976300"/>
            <a:chExt cx="279625" cy="319025"/>
          </a:xfrm>
        </p:grpSpPr>
        <p:sp>
          <p:nvSpPr>
            <p:cNvPr id="7538" name="Google Shape;7538;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6"/>
          <p:cNvGrpSpPr/>
          <p:nvPr/>
        </p:nvGrpSpPr>
        <p:grpSpPr>
          <a:xfrm>
            <a:off x="6191490" y="4119884"/>
            <a:ext cx="316434" cy="358099"/>
            <a:chOff x="-51633225" y="3198925"/>
            <a:chExt cx="281200" cy="318225"/>
          </a:xfrm>
        </p:grpSpPr>
        <p:sp>
          <p:nvSpPr>
            <p:cNvPr id="7544" name="Google Shape;7544;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6"/>
          <p:cNvGrpSpPr/>
          <p:nvPr/>
        </p:nvGrpSpPr>
        <p:grpSpPr>
          <a:xfrm>
            <a:off x="6610314" y="1377806"/>
            <a:ext cx="365188" cy="357226"/>
            <a:chOff x="-56396775" y="3199700"/>
            <a:chExt cx="324525" cy="317450"/>
          </a:xfrm>
        </p:grpSpPr>
        <p:sp>
          <p:nvSpPr>
            <p:cNvPr id="7552" name="Google Shape;7552;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6"/>
          <p:cNvGrpSpPr/>
          <p:nvPr/>
        </p:nvGrpSpPr>
        <p:grpSpPr>
          <a:xfrm>
            <a:off x="6613408" y="1843740"/>
            <a:ext cx="358999" cy="335958"/>
            <a:chOff x="-56394425" y="3600600"/>
            <a:chExt cx="319025" cy="298550"/>
          </a:xfrm>
        </p:grpSpPr>
        <p:sp>
          <p:nvSpPr>
            <p:cNvPr id="7559" name="Google Shape;7559;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6"/>
          <p:cNvGrpSpPr/>
          <p:nvPr/>
        </p:nvGrpSpPr>
        <p:grpSpPr>
          <a:xfrm>
            <a:off x="6644175" y="2274505"/>
            <a:ext cx="327068" cy="357198"/>
            <a:chOff x="-56379450" y="3983400"/>
            <a:chExt cx="290650" cy="317425"/>
          </a:xfrm>
        </p:grpSpPr>
        <p:sp>
          <p:nvSpPr>
            <p:cNvPr id="7563" name="Google Shape;7563;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6"/>
          <p:cNvGrpSpPr/>
          <p:nvPr/>
        </p:nvGrpSpPr>
        <p:grpSpPr>
          <a:xfrm>
            <a:off x="5307879" y="2738651"/>
            <a:ext cx="316434" cy="358971"/>
            <a:chOff x="-54401725" y="3198925"/>
            <a:chExt cx="281200" cy="319000"/>
          </a:xfrm>
        </p:grpSpPr>
        <p:sp>
          <p:nvSpPr>
            <p:cNvPr id="7572" name="Google Shape;7572;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6"/>
          <p:cNvGrpSpPr/>
          <p:nvPr/>
        </p:nvGrpSpPr>
        <p:grpSpPr>
          <a:xfrm>
            <a:off x="5308766" y="3208753"/>
            <a:ext cx="314662" cy="358099"/>
            <a:chOff x="-54401725" y="3590375"/>
            <a:chExt cx="279625" cy="318225"/>
          </a:xfrm>
        </p:grpSpPr>
        <p:sp>
          <p:nvSpPr>
            <p:cNvPr id="7584" name="Google Shape;7584;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6"/>
          <p:cNvGrpSpPr/>
          <p:nvPr/>
        </p:nvGrpSpPr>
        <p:grpSpPr>
          <a:xfrm>
            <a:off x="5306557" y="3672326"/>
            <a:ext cx="319079" cy="358099"/>
            <a:chOff x="-54403300" y="3982600"/>
            <a:chExt cx="283550" cy="318225"/>
          </a:xfrm>
        </p:grpSpPr>
        <p:sp>
          <p:nvSpPr>
            <p:cNvPr id="7591" name="Google Shape;7591;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6"/>
          <p:cNvGrpSpPr/>
          <p:nvPr/>
        </p:nvGrpSpPr>
        <p:grpSpPr>
          <a:xfrm>
            <a:off x="7493951" y="2733559"/>
            <a:ext cx="356298" cy="356973"/>
            <a:chOff x="-52458650" y="3194400"/>
            <a:chExt cx="316625" cy="317225"/>
          </a:xfrm>
        </p:grpSpPr>
        <p:sp>
          <p:nvSpPr>
            <p:cNvPr id="7597" name="Google Shape;7597;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6"/>
          <p:cNvGrpSpPr/>
          <p:nvPr/>
        </p:nvGrpSpPr>
        <p:grpSpPr>
          <a:xfrm>
            <a:off x="4862826" y="2738651"/>
            <a:ext cx="314662" cy="358971"/>
            <a:chOff x="-54793175" y="3198925"/>
            <a:chExt cx="279625" cy="319000"/>
          </a:xfrm>
        </p:grpSpPr>
        <p:sp>
          <p:nvSpPr>
            <p:cNvPr id="7606" name="Google Shape;7606;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6"/>
          <p:cNvGrpSpPr/>
          <p:nvPr/>
        </p:nvGrpSpPr>
        <p:grpSpPr>
          <a:xfrm>
            <a:off x="7503249" y="3202536"/>
            <a:ext cx="337703" cy="357845"/>
            <a:chOff x="-52450000" y="3584850"/>
            <a:chExt cx="300100" cy="318000"/>
          </a:xfrm>
        </p:grpSpPr>
        <p:sp>
          <p:nvSpPr>
            <p:cNvPr id="7614" name="Google Shape;7614;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6"/>
          <p:cNvGrpSpPr/>
          <p:nvPr/>
        </p:nvGrpSpPr>
        <p:grpSpPr>
          <a:xfrm>
            <a:off x="7514769" y="3667009"/>
            <a:ext cx="314662" cy="357226"/>
            <a:chOff x="-52440550" y="3977875"/>
            <a:chExt cx="279625" cy="317450"/>
          </a:xfrm>
        </p:grpSpPr>
        <p:sp>
          <p:nvSpPr>
            <p:cNvPr id="7622" name="Google Shape;7622;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6"/>
          <p:cNvGrpSpPr/>
          <p:nvPr/>
        </p:nvGrpSpPr>
        <p:grpSpPr>
          <a:xfrm>
            <a:off x="6626703" y="4123215"/>
            <a:ext cx="314662" cy="358999"/>
            <a:chOff x="-51623775" y="3584850"/>
            <a:chExt cx="279625" cy="319025"/>
          </a:xfrm>
        </p:grpSpPr>
        <p:sp>
          <p:nvSpPr>
            <p:cNvPr id="7631" name="Google Shape;7631;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41" name="Google Shape;7641;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45"/>
        <p:cNvGrpSpPr/>
        <p:nvPr/>
      </p:nvGrpSpPr>
      <p:grpSpPr>
        <a:xfrm>
          <a:off x="0" y="0"/>
          <a:ext cx="0" cy="0"/>
          <a:chOff x="0" y="0"/>
          <a:chExt cx="0" cy="0"/>
        </a:xfrm>
      </p:grpSpPr>
      <p:grpSp>
        <p:nvGrpSpPr>
          <p:cNvPr id="7646" name="Google Shape;7646;p87"/>
          <p:cNvGrpSpPr/>
          <p:nvPr/>
        </p:nvGrpSpPr>
        <p:grpSpPr>
          <a:xfrm>
            <a:off x="866775" y="1386849"/>
            <a:ext cx="276003" cy="357300"/>
            <a:chOff x="-50469125" y="3183175"/>
            <a:chExt cx="233150" cy="301825"/>
          </a:xfrm>
        </p:grpSpPr>
        <p:sp>
          <p:nvSpPr>
            <p:cNvPr id="7647" name="Google Shape;7647;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7"/>
          <p:cNvGrpSpPr/>
          <p:nvPr/>
        </p:nvGrpSpPr>
        <p:grpSpPr>
          <a:xfrm>
            <a:off x="826674" y="1822251"/>
            <a:ext cx="356205" cy="355288"/>
            <a:chOff x="-50504575" y="3550975"/>
            <a:chExt cx="300900" cy="300125"/>
          </a:xfrm>
        </p:grpSpPr>
        <p:sp>
          <p:nvSpPr>
            <p:cNvPr id="7651" name="Google Shape;7651;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826674" y="2260493"/>
            <a:ext cx="356205" cy="354341"/>
            <a:chOff x="-50503000" y="3921175"/>
            <a:chExt cx="300900" cy="299325"/>
          </a:xfrm>
        </p:grpSpPr>
        <p:sp>
          <p:nvSpPr>
            <p:cNvPr id="7656" name="Google Shape;7656;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7"/>
          <p:cNvGrpSpPr/>
          <p:nvPr/>
        </p:nvGrpSpPr>
        <p:grpSpPr>
          <a:xfrm>
            <a:off x="3030727" y="1406411"/>
            <a:ext cx="355258" cy="356205"/>
            <a:chOff x="-48630025" y="3199700"/>
            <a:chExt cx="300100" cy="300900"/>
          </a:xfrm>
        </p:grpSpPr>
        <p:sp>
          <p:nvSpPr>
            <p:cNvPr id="7662" name="Google Shape;7662;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7"/>
          <p:cNvGrpSpPr/>
          <p:nvPr/>
        </p:nvGrpSpPr>
        <p:grpSpPr>
          <a:xfrm>
            <a:off x="3030727" y="1843707"/>
            <a:ext cx="355258" cy="355258"/>
            <a:chOff x="-48630025" y="3569100"/>
            <a:chExt cx="300100" cy="300100"/>
          </a:xfrm>
        </p:grpSpPr>
        <p:sp>
          <p:nvSpPr>
            <p:cNvPr id="7666" name="Google Shape;7666;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3031201" y="2281003"/>
            <a:ext cx="354311" cy="353394"/>
            <a:chOff x="-48629225" y="3938500"/>
            <a:chExt cx="299300" cy="298525"/>
          </a:xfrm>
        </p:grpSpPr>
        <p:sp>
          <p:nvSpPr>
            <p:cNvPr id="7677" name="Google Shape;7677;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7"/>
          <p:cNvGrpSpPr/>
          <p:nvPr/>
        </p:nvGrpSpPr>
        <p:grpSpPr>
          <a:xfrm>
            <a:off x="1766604" y="2752344"/>
            <a:ext cx="311458" cy="354341"/>
            <a:chOff x="-46762575" y="3200500"/>
            <a:chExt cx="263100" cy="299325"/>
          </a:xfrm>
        </p:grpSpPr>
        <p:sp>
          <p:nvSpPr>
            <p:cNvPr id="7682" name="Google Shape;7682;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7"/>
          <p:cNvGrpSpPr/>
          <p:nvPr/>
        </p:nvGrpSpPr>
        <p:grpSpPr>
          <a:xfrm>
            <a:off x="1744689" y="3211066"/>
            <a:ext cx="355288" cy="312375"/>
            <a:chOff x="-46779900" y="3588000"/>
            <a:chExt cx="300125" cy="263875"/>
          </a:xfrm>
        </p:grpSpPr>
        <p:sp>
          <p:nvSpPr>
            <p:cNvPr id="7688" name="Google Shape;7688;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7"/>
          <p:cNvGrpSpPr/>
          <p:nvPr/>
        </p:nvGrpSpPr>
        <p:grpSpPr>
          <a:xfrm>
            <a:off x="1745162" y="3625988"/>
            <a:ext cx="354341" cy="353394"/>
            <a:chOff x="-46779100" y="3938500"/>
            <a:chExt cx="299325" cy="298525"/>
          </a:xfrm>
        </p:grpSpPr>
        <p:sp>
          <p:nvSpPr>
            <p:cNvPr id="7693" name="Google Shape;7693;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7"/>
          <p:cNvGrpSpPr/>
          <p:nvPr/>
        </p:nvGrpSpPr>
        <p:grpSpPr>
          <a:xfrm>
            <a:off x="3952900" y="2758855"/>
            <a:ext cx="355258" cy="355288"/>
            <a:chOff x="-44924250" y="3206000"/>
            <a:chExt cx="300100" cy="300125"/>
          </a:xfrm>
        </p:grpSpPr>
        <p:sp>
          <p:nvSpPr>
            <p:cNvPr id="7696" name="Google Shape;7696;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7"/>
          <p:cNvGrpSpPr/>
          <p:nvPr/>
        </p:nvGrpSpPr>
        <p:grpSpPr>
          <a:xfrm>
            <a:off x="1267386" y="1386849"/>
            <a:ext cx="355258" cy="355258"/>
            <a:chOff x="-50134375" y="3183175"/>
            <a:chExt cx="300100" cy="300100"/>
          </a:xfrm>
        </p:grpSpPr>
        <p:sp>
          <p:nvSpPr>
            <p:cNvPr id="7702" name="Google Shape;7702;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7"/>
          <p:cNvGrpSpPr/>
          <p:nvPr/>
        </p:nvGrpSpPr>
        <p:grpSpPr>
          <a:xfrm>
            <a:off x="1267386" y="1822251"/>
            <a:ext cx="355258" cy="355288"/>
            <a:chOff x="-50134375" y="3550975"/>
            <a:chExt cx="300100" cy="300125"/>
          </a:xfrm>
        </p:grpSpPr>
        <p:sp>
          <p:nvSpPr>
            <p:cNvPr id="7713" name="Google Shape;7713;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1267386" y="2259783"/>
            <a:ext cx="355258" cy="355051"/>
            <a:chOff x="-50134375" y="3920575"/>
            <a:chExt cx="300100" cy="299925"/>
          </a:xfrm>
        </p:grpSpPr>
        <p:sp>
          <p:nvSpPr>
            <p:cNvPr id="7716" name="Google Shape;7716;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7"/>
          <p:cNvGrpSpPr/>
          <p:nvPr/>
        </p:nvGrpSpPr>
        <p:grpSpPr>
          <a:xfrm>
            <a:off x="3478110" y="1407358"/>
            <a:ext cx="357123" cy="355258"/>
            <a:chOff x="-48262200" y="3200500"/>
            <a:chExt cx="301675" cy="300100"/>
          </a:xfrm>
        </p:grpSpPr>
        <p:sp>
          <p:nvSpPr>
            <p:cNvPr id="7720" name="Google Shape;7720;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7"/>
          <p:cNvGrpSpPr/>
          <p:nvPr/>
        </p:nvGrpSpPr>
        <p:grpSpPr>
          <a:xfrm>
            <a:off x="3507483" y="1844447"/>
            <a:ext cx="298377" cy="354519"/>
            <a:chOff x="-48233050" y="3569725"/>
            <a:chExt cx="252050" cy="299475"/>
          </a:xfrm>
        </p:grpSpPr>
        <p:sp>
          <p:nvSpPr>
            <p:cNvPr id="7730" name="Google Shape;7730;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7"/>
          <p:cNvGrpSpPr/>
          <p:nvPr/>
        </p:nvGrpSpPr>
        <p:grpSpPr>
          <a:xfrm>
            <a:off x="3531248" y="2278191"/>
            <a:ext cx="250847" cy="358070"/>
            <a:chOff x="-48216525" y="3936125"/>
            <a:chExt cx="211900" cy="302475"/>
          </a:xfrm>
        </p:grpSpPr>
        <p:sp>
          <p:nvSpPr>
            <p:cNvPr id="7734" name="Google Shape;7734;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7"/>
          <p:cNvGrpSpPr/>
          <p:nvPr/>
        </p:nvGrpSpPr>
        <p:grpSpPr>
          <a:xfrm>
            <a:off x="2186966" y="2753261"/>
            <a:ext cx="355258" cy="355288"/>
            <a:chOff x="-46410500" y="3201275"/>
            <a:chExt cx="300100" cy="300125"/>
          </a:xfrm>
        </p:grpSpPr>
        <p:sp>
          <p:nvSpPr>
            <p:cNvPr id="7739" name="Google Shape;7739;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7"/>
          <p:cNvGrpSpPr/>
          <p:nvPr/>
        </p:nvGrpSpPr>
        <p:grpSpPr>
          <a:xfrm>
            <a:off x="2186966" y="3188692"/>
            <a:ext cx="355258" cy="356205"/>
            <a:chOff x="-46409700" y="3569100"/>
            <a:chExt cx="300100" cy="300900"/>
          </a:xfrm>
        </p:grpSpPr>
        <p:sp>
          <p:nvSpPr>
            <p:cNvPr id="7745" name="Google Shape;7745;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2174847" y="3624124"/>
            <a:ext cx="379497" cy="358070"/>
            <a:chOff x="-46422300" y="3936925"/>
            <a:chExt cx="320575" cy="302475"/>
          </a:xfrm>
        </p:grpSpPr>
        <p:sp>
          <p:nvSpPr>
            <p:cNvPr id="7751" name="Google Shape;7751;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7"/>
          <p:cNvGrpSpPr/>
          <p:nvPr/>
        </p:nvGrpSpPr>
        <p:grpSpPr>
          <a:xfrm>
            <a:off x="3952426" y="3178452"/>
            <a:ext cx="356205" cy="355258"/>
            <a:chOff x="-44914800" y="3560450"/>
            <a:chExt cx="300900" cy="300100"/>
          </a:xfrm>
        </p:grpSpPr>
        <p:sp>
          <p:nvSpPr>
            <p:cNvPr id="7754" name="Google Shape;7754;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7"/>
          <p:cNvGrpSpPr/>
          <p:nvPr/>
        </p:nvGrpSpPr>
        <p:grpSpPr>
          <a:xfrm>
            <a:off x="1707478" y="1387086"/>
            <a:ext cx="354311" cy="354104"/>
            <a:chOff x="-49764975" y="3183375"/>
            <a:chExt cx="299300" cy="299125"/>
          </a:xfrm>
        </p:grpSpPr>
        <p:sp>
          <p:nvSpPr>
            <p:cNvPr id="7760" name="Google Shape;7760;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7"/>
          <p:cNvGrpSpPr/>
          <p:nvPr/>
        </p:nvGrpSpPr>
        <p:grpSpPr>
          <a:xfrm>
            <a:off x="1707478" y="1822547"/>
            <a:ext cx="354311" cy="355909"/>
            <a:chOff x="-49764975" y="3551225"/>
            <a:chExt cx="299300" cy="300650"/>
          </a:xfrm>
        </p:grpSpPr>
        <p:sp>
          <p:nvSpPr>
            <p:cNvPr id="7770" name="Google Shape;7770;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7"/>
          <p:cNvGrpSpPr/>
          <p:nvPr/>
        </p:nvGrpSpPr>
        <p:grpSpPr>
          <a:xfrm>
            <a:off x="1705140" y="2259310"/>
            <a:ext cx="358987" cy="355525"/>
            <a:chOff x="-49766550" y="3920175"/>
            <a:chExt cx="303250" cy="300325"/>
          </a:xfrm>
        </p:grpSpPr>
        <p:sp>
          <p:nvSpPr>
            <p:cNvPr id="7782" name="Google Shape;7782;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87"/>
          <p:cNvGrpSpPr/>
          <p:nvPr/>
        </p:nvGrpSpPr>
        <p:grpSpPr>
          <a:xfrm>
            <a:off x="3920671" y="1407358"/>
            <a:ext cx="357123" cy="354341"/>
            <a:chOff x="-47892800" y="3200500"/>
            <a:chExt cx="301675" cy="299325"/>
          </a:xfrm>
        </p:grpSpPr>
        <p:sp>
          <p:nvSpPr>
            <p:cNvPr id="7787" name="Google Shape;7787;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7"/>
          <p:cNvGrpSpPr/>
          <p:nvPr/>
        </p:nvGrpSpPr>
        <p:grpSpPr>
          <a:xfrm>
            <a:off x="3984537" y="1843707"/>
            <a:ext cx="229391" cy="355258"/>
            <a:chOff x="-47839250" y="3569100"/>
            <a:chExt cx="193775" cy="300100"/>
          </a:xfrm>
        </p:grpSpPr>
        <p:sp>
          <p:nvSpPr>
            <p:cNvPr id="7794" name="Google Shape;7794;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7"/>
          <p:cNvGrpSpPr/>
          <p:nvPr/>
        </p:nvGrpSpPr>
        <p:grpSpPr>
          <a:xfrm>
            <a:off x="3921603" y="2280056"/>
            <a:ext cx="355258" cy="356205"/>
            <a:chOff x="-47892800" y="3937700"/>
            <a:chExt cx="300100" cy="300900"/>
          </a:xfrm>
        </p:grpSpPr>
        <p:sp>
          <p:nvSpPr>
            <p:cNvPr id="7801" name="Google Shape;7801;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7"/>
          <p:cNvGrpSpPr/>
          <p:nvPr/>
        </p:nvGrpSpPr>
        <p:grpSpPr>
          <a:xfrm>
            <a:off x="2626898" y="2773770"/>
            <a:ext cx="355258" cy="311458"/>
            <a:chOff x="-46042675" y="3218600"/>
            <a:chExt cx="300100" cy="263100"/>
          </a:xfrm>
        </p:grpSpPr>
        <p:sp>
          <p:nvSpPr>
            <p:cNvPr id="7810" name="Google Shape;7810;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7"/>
          <p:cNvGrpSpPr/>
          <p:nvPr/>
        </p:nvGrpSpPr>
        <p:grpSpPr>
          <a:xfrm>
            <a:off x="2626898" y="3188219"/>
            <a:ext cx="355258" cy="323118"/>
            <a:chOff x="-46042675" y="3568700"/>
            <a:chExt cx="300100" cy="272950"/>
          </a:xfrm>
        </p:grpSpPr>
        <p:sp>
          <p:nvSpPr>
            <p:cNvPr id="7817" name="Google Shape;7817;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7"/>
          <p:cNvGrpSpPr/>
          <p:nvPr/>
        </p:nvGrpSpPr>
        <p:grpSpPr>
          <a:xfrm>
            <a:off x="2668849" y="3625189"/>
            <a:ext cx="271357" cy="356057"/>
            <a:chOff x="-46007225" y="3937825"/>
            <a:chExt cx="229225" cy="300775"/>
          </a:xfrm>
        </p:grpSpPr>
        <p:sp>
          <p:nvSpPr>
            <p:cNvPr id="7822" name="Google Shape;7822;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7"/>
          <p:cNvGrpSpPr/>
          <p:nvPr/>
        </p:nvGrpSpPr>
        <p:grpSpPr>
          <a:xfrm>
            <a:off x="3974341" y="3615275"/>
            <a:ext cx="312375" cy="357596"/>
            <a:chOff x="-44895900" y="3929450"/>
            <a:chExt cx="263875" cy="302075"/>
          </a:xfrm>
        </p:grpSpPr>
        <p:sp>
          <p:nvSpPr>
            <p:cNvPr id="7833" name="Google Shape;7833;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7"/>
          <p:cNvGrpSpPr/>
          <p:nvPr/>
        </p:nvGrpSpPr>
        <p:grpSpPr>
          <a:xfrm>
            <a:off x="2148160" y="1398036"/>
            <a:ext cx="356205" cy="332885"/>
            <a:chOff x="-49397175" y="3192625"/>
            <a:chExt cx="300900" cy="281200"/>
          </a:xfrm>
        </p:grpSpPr>
        <p:sp>
          <p:nvSpPr>
            <p:cNvPr id="7840" name="Google Shape;7840;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7"/>
          <p:cNvGrpSpPr/>
          <p:nvPr/>
        </p:nvGrpSpPr>
        <p:grpSpPr>
          <a:xfrm>
            <a:off x="2174263" y="1822251"/>
            <a:ext cx="304000" cy="356205"/>
            <a:chOff x="-49375900" y="3550975"/>
            <a:chExt cx="256800" cy="300900"/>
          </a:xfrm>
        </p:grpSpPr>
        <p:sp>
          <p:nvSpPr>
            <p:cNvPr id="7848" name="Google Shape;7848;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7"/>
          <p:cNvGrpSpPr/>
          <p:nvPr/>
        </p:nvGrpSpPr>
        <p:grpSpPr>
          <a:xfrm>
            <a:off x="2169616" y="2259546"/>
            <a:ext cx="313293" cy="356205"/>
            <a:chOff x="-49378250" y="3920375"/>
            <a:chExt cx="264650" cy="300900"/>
          </a:xfrm>
        </p:grpSpPr>
        <p:sp>
          <p:nvSpPr>
            <p:cNvPr id="7860" name="Google Shape;7860;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7"/>
          <p:cNvGrpSpPr/>
          <p:nvPr/>
        </p:nvGrpSpPr>
        <p:grpSpPr>
          <a:xfrm>
            <a:off x="888604" y="2752344"/>
            <a:ext cx="312375" cy="357123"/>
            <a:chOff x="-47505300" y="3200500"/>
            <a:chExt cx="263875" cy="301675"/>
          </a:xfrm>
        </p:grpSpPr>
        <p:sp>
          <p:nvSpPr>
            <p:cNvPr id="7868" name="Google Shape;7868;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7"/>
          <p:cNvGrpSpPr/>
          <p:nvPr/>
        </p:nvGrpSpPr>
        <p:grpSpPr>
          <a:xfrm>
            <a:off x="866704" y="3188692"/>
            <a:ext cx="356176" cy="355051"/>
            <a:chOff x="-47524975" y="3569100"/>
            <a:chExt cx="300875" cy="299925"/>
          </a:xfrm>
        </p:grpSpPr>
        <p:sp>
          <p:nvSpPr>
            <p:cNvPr id="7882" name="Google Shape;7882;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7"/>
          <p:cNvGrpSpPr/>
          <p:nvPr/>
        </p:nvGrpSpPr>
        <p:grpSpPr>
          <a:xfrm>
            <a:off x="867162" y="3667954"/>
            <a:ext cx="355258" cy="270410"/>
            <a:chOff x="-47523400" y="3973950"/>
            <a:chExt cx="300100" cy="228425"/>
          </a:xfrm>
        </p:grpSpPr>
        <p:sp>
          <p:nvSpPr>
            <p:cNvPr id="7888" name="Google Shape;7888;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7"/>
          <p:cNvGrpSpPr/>
          <p:nvPr/>
        </p:nvGrpSpPr>
        <p:grpSpPr>
          <a:xfrm>
            <a:off x="3072283" y="2750953"/>
            <a:ext cx="354341" cy="357596"/>
            <a:chOff x="-45673275" y="3199325"/>
            <a:chExt cx="299325" cy="302075"/>
          </a:xfrm>
        </p:grpSpPr>
        <p:sp>
          <p:nvSpPr>
            <p:cNvPr id="7894" name="Google Shape;7894;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7"/>
          <p:cNvGrpSpPr/>
          <p:nvPr/>
        </p:nvGrpSpPr>
        <p:grpSpPr>
          <a:xfrm>
            <a:off x="3071351" y="3209202"/>
            <a:ext cx="356205" cy="314240"/>
            <a:chOff x="-45674075" y="3586425"/>
            <a:chExt cx="300900" cy="265450"/>
          </a:xfrm>
        </p:grpSpPr>
        <p:sp>
          <p:nvSpPr>
            <p:cNvPr id="7898" name="Google Shape;7898;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7"/>
          <p:cNvGrpSpPr/>
          <p:nvPr/>
        </p:nvGrpSpPr>
        <p:grpSpPr>
          <a:xfrm>
            <a:off x="3072283" y="3625041"/>
            <a:ext cx="354341" cy="356205"/>
            <a:chOff x="-45673275" y="3937700"/>
            <a:chExt cx="299325" cy="300900"/>
          </a:xfrm>
        </p:grpSpPr>
        <p:sp>
          <p:nvSpPr>
            <p:cNvPr id="7901" name="Google Shape;7901;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7"/>
          <p:cNvGrpSpPr/>
          <p:nvPr/>
        </p:nvGrpSpPr>
        <p:grpSpPr>
          <a:xfrm>
            <a:off x="2186449" y="4117825"/>
            <a:ext cx="356205" cy="356205"/>
            <a:chOff x="-44512325" y="3176075"/>
            <a:chExt cx="300900" cy="300900"/>
          </a:xfrm>
        </p:grpSpPr>
        <p:sp>
          <p:nvSpPr>
            <p:cNvPr id="7908" name="Google Shape;7908;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7"/>
          <p:cNvGrpSpPr/>
          <p:nvPr/>
        </p:nvGrpSpPr>
        <p:grpSpPr>
          <a:xfrm>
            <a:off x="2589789" y="1386849"/>
            <a:ext cx="354341" cy="354341"/>
            <a:chOff x="-49027775" y="3183175"/>
            <a:chExt cx="299325" cy="299325"/>
          </a:xfrm>
        </p:grpSpPr>
        <p:sp>
          <p:nvSpPr>
            <p:cNvPr id="7912" name="Google Shape;7912;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7"/>
          <p:cNvGrpSpPr/>
          <p:nvPr/>
        </p:nvGrpSpPr>
        <p:grpSpPr>
          <a:xfrm>
            <a:off x="2589330" y="1822251"/>
            <a:ext cx="355258" cy="357152"/>
            <a:chOff x="-49027775" y="3550975"/>
            <a:chExt cx="300100" cy="301700"/>
          </a:xfrm>
        </p:grpSpPr>
        <p:sp>
          <p:nvSpPr>
            <p:cNvPr id="7917" name="Google Shape;7917;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7"/>
          <p:cNvGrpSpPr/>
          <p:nvPr/>
        </p:nvGrpSpPr>
        <p:grpSpPr>
          <a:xfrm>
            <a:off x="2587406" y="2259310"/>
            <a:ext cx="359106" cy="355525"/>
            <a:chOff x="-49031025" y="3920175"/>
            <a:chExt cx="303350" cy="300325"/>
          </a:xfrm>
        </p:grpSpPr>
        <p:sp>
          <p:nvSpPr>
            <p:cNvPr id="7928" name="Google Shape;7928;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7"/>
          <p:cNvGrpSpPr/>
          <p:nvPr/>
        </p:nvGrpSpPr>
        <p:grpSpPr>
          <a:xfrm>
            <a:off x="1303511" y="2752344"/>
            <a:ext cx="356176" cy="354341"/>
            <a:chOff x="-47155575" y="3200500"/>
            <a:chExt cx="300875" cy="299325"/>
          </a:xfrm>
        </p:grpSpPr>
        <p:sp>
          <p:nvSpPr>
            <p:cNvPr id="7935" name="Google Shape;7935;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7"/>
          <p:cNvGrpSpPr/>
          <p:nvPr/>
        </p:nvGrpSpPr>
        <p:grpSpPr>
          <a:xfrm>
            <a:off x="1303970" y="3188692"/>
            <a:ext cx="355258" cy="355258"/>
            <a:chOff x="-47154800" y="3569100"/>
            <a:chExt cx="300100" cy="300100"/>
          </a:xfrm>
        </p:grpSpPr>
        <p:sp>
          <p:nvSpPr>
            <p:cNvPr id="7942" name="Google Shape;7942;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7"/>
          <p:cNvGrpSpPr/>
          <p:nvPr/>
        </p:nvGrpSpPr>
        <p:grpSpPr>
          <a:xfrm>
            <a:off x="1304443" y="3626905"/>
            <a:ext cx="354311" cy="353423"/>
            <a:chOff x="-47154000" y="3939275"/>
            <a:chExt cx="299300" cy="298550"/>
          </a:xfrm>
        </p:grpSpPr>
        <p:sp>
          <p:nvSpPr>
            <p:cNvPr id="7949" name="Google Shape;7949;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7"/>
          <p:cNvGrpSpPr/>
          <p:nvPr/>
        </p:nvGrpSpPr>
        <p:grpSpPr>
          <a:xfrm>
            <a:off x="3529733" y="2752344"/>
            <a:ext cx="312375" cy="354341"/>
            <a:chOff x="-45286550" y="3200500"/>
            <a:chExt cx="263875" cy="299325"/>
          </a:xfrm>
        </p:grpSpPr>
        <p:sp>
          <p:nvSpPr>
            <p:cNvPr id="7954" name="Google Shape;7954;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7"/>
          <p:cNvGrpSpPr/>
          <p:nvPr/>
        </p:nvGrpSpPr>
        <p:grpSpPr>
          <a:xfrm>
            <a:off x="3529733" y="3189639"/>
            <a:ext cx="312375" cy="354311"/>
            <a:chOff x="-45286550" y="3569900"/>
            <a:chExt cx="263875" cy="299300"/>
          </a:xfrm>
        </p:grpSpPr>
        <p:sp>
          <p:nvSpPr>
            <p:cNvPr id="7958" name="Google Shape;7958;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7"/>
          <p:cNvGrpSpPr/>
          <p:nvPr/>
        </p:nvGrpSpPr>
        <p:grpSpPr>
          <a:xfrm>
            <a:off x="3540920" y="3625988"/>
            <a:ext cx="290001" cy="355258"/>
            <a:chOff x="-45277900" y="3938500"/>
            <a:chExt cx="244975" cy="300100"/>
          </a:xfrm>
        </p:grpSpPr>
        <p:sp>
          <p:nvSpPr>
            <p:cNvPr id="7965" name="Google Shape;7965;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7"/>
          <p:cNvGrpSpPr/>
          <p:nvPr/>
        </p:nvGrpSpPr>
        <p:grpSpPr>
          <a:xfrm>
            <a:off x="2626869" y="4095090"/>
            <a:ext cx="355258" cy="355258"/>
            <a:chOff x="-44502875" y="3576975"/>
            <a:chExt cx="300100" cy="300100"/>
          </a:xfrm>
        </p:grpSpPr>
        <p:sp>
          <p:nvSpPr>
            <p:cNvPr id="7970" name="Google Shape;7970;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4835456" y="1828361"/>
            <a:ext cx="356196" cy="354670"/>
            <a:chOff x="-13946200" y="3647075"/>
            <a:chExt cx="353650" cy="352100"/>
          </a:xfrm>
        </p:grpSpPr>
        <p:sp>
          <p:nvSpPr>
            <p:cNvPr id="7974" name="Google Shape;7974;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7"/>
          <p:cNvGrpSpPr/>
          <p:nvPr/>
        </p:nvGrpSpPr>
        <p:grpSpPr>
          <a:xfrm>
            <a:off x="6618849" y="1387844"/>
            <a:ext cx="357002" cy="354267"/>
            <a:chOff x="-12163025" y="3214275"/>
            <a:chExt cx="354450" cy="351700"/>
          </a:xfrm>
        </p:grpSpPr>
        <p:sp>
          <p:nvSpPr>
            <p:cNvPr id="7981" name="Google Shape;7981;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7"/>
          <p:cNvGrpSpPr/>
          <p:nvPr/>
        </p:nvGrpSpPr>
        <p:grpSpPr>
          <a:xfrm>
            <a:off x="6619629" y="1827581"/>
            <a:ext cx="355441" cy="356232"/>
            <a:chOff x="-12160675" y="3647875"/>
            <a:chExt cx="352900" cy="353650"/>
          </a:xfrm>
        </p:grpSpPr>
        <p:sp>
          <p:nvSpPr>
            <p:cNvPr id="7985" name="Google Shape;7985;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7"/>
          <p:cNvGrpSpPr/>
          <p:nvPr/>
        </p:nvGrpSpPr>
        <p:grpSpPr>
          <a:xfrm>
            <a:off x="6630345" y="2272036"/>
            <a:ext cx="354635" cy="356232"/>
            <a:chOff x="-12160675" y="4081850"/>
            <a:chExt cx="352100" cy="353650"/>
          </a:xfrm>
        </p:grpSpPr>
        <p:sp>
          <p:nvSpPr>
            <p:cNvPr id="7993" name="Google Shape;7993;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7"/>
          <p:cNvGrpSpPr/>
          <p:nvPr/>
        </p:nvGrpSpPr>
        <p:grpSpPr>
          <a:xfrm>
            <a:off x="4835311" y="2746480"/>
            <a:ext cx="355416" cy="355652"/>
            <a:chOff x="-10391650" y="3180600"/>
            <a:chExt cx="352875" cy="353075"/>
          </a:xfrm>
        </p:grpSpPr>
        <p:sp>
          <p:nvSpPr>
            <p:cNvPr id="8000" name="Google Shape;8000;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7"/>
          <p:cNvGrpSpPr/>
          <p:nvPr/>
        </p:nvGrpSpPr>
        <p:grpSpPr>
          <a:xfrm>
            <a:off x="4835310" y="3223278"/>
            <a:ext cx="354635" cy="353890"/>
            <a:chOff x="-10390875" y="3616350"/>
            <a:chExt cx="352100" cy="351325"/>
          </a:xfrm>
        </p:grpSpPr>
        <p:sp>
          <p:nvSpPr>
            <p:cNvPr id="8007" name="Google Shape;8007;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7"/>
          <p:cNvGrpSpPr/>
          <p:nvPr/>
        </p:nvGrpSpPr>
        <p:grpSpPr>
          <a:xfrm>
            <a:off x="7502285" y="2747943"/>
            <a:ext cx="312585" cy="354670"/>
            <a:chOff x="-10370400" y="4049550"/>
            <a:chExt cx="310350" cy="352100"/>
          </a:xfrm>
        </p:grpSpPr>
        <p:sp>
          <p:nvSpPr>
            <p:cNvPr id="8011" name="Google Shape;8011;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7"/>
          <p:cNvGrpSpPr/>
          <p:nvPr/>
        </p:nvGrpSpPr>
        <p:grpSpPr>
          <a:xfrm>
            <a:off x="6606541" y="2746884"/>
            <a:ext cx="379236" cy="354847"/>
            <a:chOff x="-8674650" y="3210975"/>
            <a:chExt cx="376525" cy="352275"/>
          </a:xfrm>
        </p:grpSpPr>
        <p:sp>
          <p:nvSpPr>
            <p:cNvPr id="8017" name="Google Shape;8017;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7"/>
          <p:cNvGrpSpPr/>
          <p:nvPr/>
        </p:nvGrpSpPr>
        <p:grpSpPr>
          <a:xfrm>
            <a:off x="5278038" y="1828361"/>
            <a:ext cx="356221" cy="354670"/>
            <a:chOff x="-13512225" y="3647075"/>
            <a:chExt cx="353675" cy="352100"/>
          </a:xfrm>
        </p:grpSpPr>
        <p:sp>
          <p:nvSpPr>
            <p:cNvPr id="8024" name="Google Shape;8024;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7"/>
          <p:cNvGrpSpPr/>
          <p:nvPr/>
        </p:nvGrpSpPr>
        <p:grpSpPr>
          <a:xfrm>
            <a:off x="5288351" y="2272427"/>
            <a:ext cx="356221" cy="355451"/>
            <a:chOff x="-13512225" y="4080275"/>
            <a:chExt cx="353675" cy="352875"/>
          </a:xfrm>
        </p:grpSpPr>
        <p:sp>
          <p:nvSpPr>
            <p:cNvPr id="8035" name="Google Shape;8035;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7"/>
          <p:cNvGrpSpPr/>
          <p:nvPr/>
        </p:nvGrpSpPr>
        <p:grpSpPr>
          <a:xfrm>
            <a:off x="7061431" y="1419788"/>
            <a:ext cx="356196" cy="290379"/>
            <a:chOff x="-11728250" y="3245400"/>
            <a:chExt cx="353650" cy="288275"/>
          </a:xfrm>
        </p:grpSpPr>
        <p:sp>
          <p:nvSpPr>
            <p:cNvPr id="8047" name="Google Shape;8047;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7"/>
          <p:cNvGrpSpPr/>
          <p:nvPr/>
        </p:nvGrpSpPr>
        <p:grpSpPr>
          <a:xfrm>
            <a:off x="7093939" y="2272427"/>
            <a:ext cx="311804" cy="355451"/>
            <a:chOff x="-11703850" y="4081850"/>
            <a:chExt cx="309575" cy="352875"/>
          </a:xfrm>
        </p:grpSpPr>
        <p:sp>
          <p:nvSpPr>
            <p:cNvPr id="8053" name="Google Shape;8053;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5282595" y="2746580"/>
            <a:ext cx="357002" cy="355451"/>
            <a:chOff x="-9958475" y="3180025"/>
            <a:chExt cx="354450" cy="352875"/>
          </a:xfrm>
        </p:grpSpPr>
        <p:sp>
          <p:nvSpPr>
            <p:cNvPr id="8062" name="Google Shape;8062;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87"/>
          <p:cNvGrpSpPr/>
          <p:nvPr/>
        </p:nvGrpSpPr>
        <p:grpSpPr>
          <a:xfrm>
            <a:off x="5291722" y="3222561"/>
            <a:ext cx="337966" cy="355325"/>
            <a:chOff x="-9949025" y="3615575"/>
            <a:chExt cx="335550" cy="352750"/>
          </a:xfrm>
        </p:grpSpPr>
        <p:sp>
          <p:nvSpPr>
            <p:cNvPr id="8066" name="Google Shape;8066;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7"/>
          <p:cNvGrpSpPr/>
          <p:nvPr/>
        </p:nvGrpSpPr>
        <p:grpSpPr>
          <a:xfrm>
            <a:off x="7926568" y="2746067"/>
            <a:ext cx="360175" cy="358423"/>
            <a:chOff x="-9961625" y="4048175"/>
            <a:chExt cx="357600" cy="355825"/>
          </a:xfrm>
        </p:grpSpPr>
        <p:sp>
          <p:nvSpPr>
            <p:cNvPr id="8070" name="Google Shape;8070;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7"/>
          <p:cNvGrpSpPr/>
          <p:nvPr/>
        </p:nvGrpSpPr>
        <p:grpSpPr>
          <a:xfrm>
            <a:off x="6613289" y="3221579"/>
            <a:ext cx="364959" cy="357289"/>
            <a:chOff x="-8680950" y="3624225"/>
            <a:chExt cx="362350" cy="354700"/>
          </a:xfrm>
        </p:grpSpPr>
        <p:sp>
          <p:nvSpPr>
            <p:cNvPr id="8077" name="Google Shape;8077;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7"/>
          <p:cNvGrpSpPr/>
          <p:nvPr/>
        </p:nvGrpSpPr>
        <p:grpSpPr>
          <a:xfrm>
            <a:off x="5749533" y="1387239"/>
            <a:ext cx="313365" cy="355476"/>
            <a:chOff x="-13056975" y="3212300"/>
            <a:chExt cx="311125" cy="352900"/>
          </a:xfrm>
        </p:grpSpPr>
        <p:sp>
          <p:nvSpPr>
            <p:cNvPr id="8084" name="Google Shape;8084;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7"/>
          <p:cNvGrpSpPr/>
          <p:nvPr/>
        </p:nvGrpSpPr>
        <p:grpSpPr>
          <a:xfrm>
            <a:off x="5726921" y="1828034"/>
            <a:ext cx="358588" cy="355325"/>
            <a:chOff x="-13077450" y="3647075"/>
            <a:chExt cx="356025" cy="352750"/>
          </a:xfrm>
        </p:grpSpPr>
        <p:sp>
          <p:nvSpPr>
            <p:cNvPr id="8089" name="Google Shape;8089;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7"/>
          <p:cNvGrpSpPr/>
          <p:nvPr/>
        </p:nvGrpSpPr>
        <p:grpSpPr>
          <a:xfrm>
            <a:off x="5738027" y="2271633"/>
            <a:ext cx="357002" cy="357037"/>
            <a:chOff x="-13079025" y="4079475"/>
            <a:chExt cx="354450" cy="354450"/>
          </a:xfrm>
        </p:grpSpPr>
        <p:sp>
          <p:nvSpPr>
            <p:cNvPr id="8093" name="Google Shape;8093;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7"/>
          <p:cNvGrpSpPr/>
          <p:nvPr/>
        </p:nvGrpSpPr>
        <p:grpSpPr>
          <a:xfrm>
            <a:off x="7511094" y="1387642"/>
            <a:ext cx="356221" cy="354670"/>
            <a:chOff x="-11292700" y="3213875"/>
            <a:chExt cx="353675" cy="352100"/>
          </a:xfrm>
        </p:grpSpPr>
        <p:sp>
          <p:nvSpPr>
            <p:cNvPr id="8098" name="Google Shape;8098;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7"/>
          <p:cNvGrpSpPr/>
          <p:nvPr/>
        </p:nvGrpSpPr>
        <p:grpSpPr>
          <a:xfrm>
            <a:off x="7505152" y="1827581"/>
            <a:ext cx="368106" cy="356232"/>
            <a:chOff x="-11299000" y="3647875"/>
            <a:chExt cx="365475" cy="353650"/>
          </a:xfrm>
        </p:grpSpPr>
        <p:sp>
          <p:nvSpPr>
            <p:cNvPr id="8106" name="Google Shape;8106;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7"/>
          <p:cNvGrpSpPr/>
          <p:nvPr/>
        </p:nvGrpSpPr>
        <p:grpSpPr>
          <a:xfrm>
            <a:off x="7520614" y="2283532"/>
            <a:ext cx="357808" cy="333240"/>
            <a:chOff x="-11295075" y="4092875"/>
            <a:chExt cx="355250" cy="330825"/>
          </a:xfrm>
        </p:grpSpPr>
        <p:sp>
          <p:nvSpPr>
            <p:cNvPr id="8113" name="Google Shape;8113;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87"/>
          <p:cNvGrpSpPr/>
          <p:nvPr/>
        </p:nvGrpSpPr>
        <p:grpSpPr>
          <a:xfrm>
            <a:off x="5746214" y="2746580"/>
            <a:ext cx="312585" cy="355451"/>
            <a:chOff x="-9500075" y="3180800"/>
            <a:chExt cx="310350" cy="352875"/>
          </a:xfrm>
        </p:grpSpPr>
        <p:sp>
          <p:nvSpPr>
            <p:cNvPr id="8119" name="Google Shape;8119;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7"/>
          <p:cNvGrpSpPr/>
          <p:nvPr/>
        </p:nvGrpSpPr>
        <p:grpSpPr>
          <a:xfrm>
            <a:off x="5724005" y="3222095"/>
            <a:ext cx="356221" cy="356257"/>
            <a:chOff x="-9523700" y="3614000"/>
            <a:chExt cx="353675" cy="353675"/>
          </a:xfrm>
        </p:grpSpPr>
        <p:sp>
          <p:nvSpPr>
            <p:cNvPr id="8129" name="Google Shape;8129;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7"/>
          <p:cNvGrpSpPr/>
          <p:nvPr/>
        </p:nvGrpSpPr>
        <p:grpSpPr>
          <a:xfrm>
            <a:off x="7508956" y="3244737"/>
            <a:ext cx="356221" cy="354670"/>
            <a:chOff x="-9523700" y="4049550"/>
            <a:chExt cx="353675" cy="352100"/>
          </a:xfrm>
        </p:grpSpPr>
        <p:sp>
          <p:nvSpPr>
            <p:cNvPr id="8139" name="Google Shape;8139;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7"/>
          <p:cNvGrpSpPr/>
          <p:nvPr/>
        </p:nvGrpSpPr>
        <p:grpSpPr>
          <a:xfrm>
            <a:off x="7065071" y="3244710"/>
            <a:ext cx="357002" cy="311029"/>
            <a:chOff x="-8209150" y="3659675"/>
            <a:chExt cx="354450" cy="308775"/>
          </a:xfrm>
        </p:grpSpPr>
        <p:sp>
          <p:nvSpPr>
            <p:cNvPr id="8147" name="Google Shape;8147;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6178632" y="2273623"/>
            <a:ext cx="356221" cy="353059"/>
            <a:chOff x="-12643475" y="4081850"/>
            <a:chExt cx="353675" cy="350500"/>
          </a:xfrm>
        </p:grpSpPr>
        <p:sp>
          <p:nvSpPr>
            <p:cNvPr id="8154" name="Google Shape;8154;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8" name="Google Shape;8158;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9" name="Google Shape;8159;p87"/>
          <p:cNvGrpSpPr/>
          <p:nvPr/>
        </p:nvGrpSpPr>
        <p:grpSpPr>
          <a:xfrm>
            <a:off x="7961232" y="2283532"/>
            <a:ext cx="356221" cy="333240"/>
            <a:chOff x="-10858725" y="4092875"/>
            <a:chExt cx="353675" cy="330825"/>
          </a:xfrm>
        </p:grpSpPr>
        <p:sp>
          <p:nvSpPr>
            <p:cNvPr id="8160" name="Google Shape;8160;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7"/>
          <p:cNvGrpSpPr/>
          <p:nvPr/>
        </p:nvGrpSpPr>
        <p:grpSpPr>
          <a:xfrm>
            <a:off x="6219755" y="3222498"/>
            <a:ext cx="252278" cy="355451"/>
            <a:chOff x="-9039300" y="3614000"/>
            <a:chExt cx="250475" cy="352875"/>
          </a:xfrm>
        </p:grpSpPr>
        <p:sp>
          <p:nvSpPr>
            <p:cNvPr id="8167" name="Google Shape;8167;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7"/>
          <p:cNvGrpSpPr/>
          <p:nvPr/>
        </p:nvGrpSpPr>
        <p:grpSpPr>
          <a:xfrm>
            <a:off x="7951721" y="3244737"/>
            <a:ext cx="354635" cy="354670"/>
            <a:chOff x="-9088150" y="4049550"/>
            <a:chExt cx="352100" cy="352100"/>
          </a:xfrm>
        </p:grpSpPr>
        <p:sp>
          <p:nvSpPr>
            <p:cNvPr id="8170" name="Google Shape;8170;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7"/>
          <p:cNvGrpSpPr/>
          <p:nvPr/>
        </p:nvGrpSpPr>
        <p:grpSpPr>
          <a:xfrm>
            <a:off x="7086085" y="2746970"/>
            <a:ext cx="315757" cy="354670"/>
            <a:chOff x="-8191825" y="3174500"/>
            <a:chExt cx="313500" cy="352100"/>
          </a:xfrm>
        </p:grpSpPr>
        <p:sp>
          <p:nvSpPr>
            <p:cNvPr id="8177" name="Google Shape;8177;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7"/>
          <p:cNvGrpSpPr/>
          <p:nvPr/>
        </p:nvGrpSpPr>
        <p:grpSpPr>
          <a:xfrm>
            <a:off x="4835443" y="1387491"/>
            <a:ext cx="356221" cy="354973"/>
            <a:chOff x="-13947000" y="3212800"/>
            <a:chExt cx="353675" cy="352400"/>
          </a:xfrm>
        </p:grpSpPr>
        <p:sp>
          <p:nvSpPr>
            <p:cNvPr id="8181" name="Google Shape;8181;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7"/>
          <p:cNvGrpSpPr/>
          <p:nvPr/>
        </p:nvGrpSpPr>
        <p:grpSpPr>
          <a:xfrm>
            <a:off x="5278038" y="1386849"/>
            <a:ext cx="356221" cy="356257"/>
            <a:chOff x="-13512225" y="3211525"/>
            <a:chExt cx="353675" cy="353675"/>
          </a:xfrm>
        </p:grpSpPr>
        <p:sp>
          <p:nvSpPr>
            <p:cNvPr id="8185" name="Google Shape;8185;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7"/>
          <p:cNvGrpSpPr/>
          <p:nvPr/>
        </p:nvGrpSpPr>
        <p:grpSpPr>
          <a:xfrm>
            <a:off x="6168320" y="1387239"/>
            <a:ext cx="356221" cy="355476"/>
            <a:chOff x="-12643475" y="3212300"/>
            <a:chExt cx="353675" cy="352900"/>
          </a:xfrm>
        </p:grpSpPr>
        <p:sp>
          <p:nvSpPr>
            <p:cNvPr id="8191" name="Google Shape;8191;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7"/>
          <p:cNvGrpSpPr/>
          <p:nvPr/>
        </p:nvGrpSpPr>
        <p:grpSpPr>
          <a:xfrm>
            <a:off x="6168320" y="1839013"/>
            <a:ext cx="356221" cy="333366"/>
            <a:chOff x="-12643475" y="3657325"/>
            <a:chExt cx="353675" cy="330950"/>
          </a:xfrm>
        </p:grpSpPr>
        <p:sp>
          <p:nvSpPr>
            <p:cNvPr id="8201" name="Google Shape;8201;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7951322" y="1387642"/>
            <a:ext cx="355416" cy="354670"/>
            <a:chOff x="-10857925" y="3213875"/>
            <a:chExt cx="352875" cy="352100"/>
          </a:xfrm>
        </p:grpSpPr>
        <p:sp>
          <p:nvSpPr>
            <p:cNvPr id="8208" name="Google Shape;8208;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7"/>
          <p:cNvGrpSpPr/>
          <p:nvPr/>
        </p:nvGrpSpPr>
        <p:grpSpPr>
          <a:xfrm>
            <a:off x="6168237" y="2747071"/>
            <a:ext cx="356096" cy="354469"/>
            <a:chOff x="-9089725" y="3180200"/>
            <a:chExt cx="353550" cy="351900"/>
          </a:xfrm>
        </p:grpSpPr>
        <p:sp>
          <p:nvSpPr>
            <p:cNvPr id="8219" name="Google Shape;8219;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7060235" y="1826875"/>
            <a:ext cx="358588" cy="357642"/>
            <a:chOff x="7083760" y="1971660"/>
            <a:chExt cx="358588" cy="357642"/>
          </a:xfrm>
        </p:grpSpPr>
        <p:sp>
          <p:nvSpPr>
            <p:cNvPr id="8222" name="Google Shape;8222;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35" name="Google Shape;8235;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9"/>
        <p:cNvGrpSpPr/>
        <p:nvPr/>
      </p:nvGrpSpPr>
      <p:grpSpPr>
        <a:xfrm>
          <a:off x="0" y="0"/>
          <a:ext cx="0" cy="0"/>
          <a:chOff x="0" y="0"/>
          <a:chExt cx="0" cy="0"/>
        </a:xfrm>
      </p:grpSpPr>
      <p:sp>
        <p:nvSpPr>
          <p:cNvPr id="8240" name="Google Shape;8240;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1" name="Google Shape;8241;p88"/>
          <p:cNvGrpSpPr/>
          <p:nvPr/>
        </p:nvGrpSpPr>
        <p:grpSpPr>
          <a:xfrm>
            <a:off x="719610" y="2243507"/>
            <a:ext cx="452798" cy="449473"/>
            <a:chOff x="-21322300" y="3693325"/>
            <a:chExt cx="306400" cy="304150"/>
          </a:xfrm>
        </p:grpSpPr>
        <p:sp>
          <p:nvSpPr>
            <p:cNvPr id="8242" name="Google Shape;8242;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8"/>
          <p:cNvGrpSpPr/>
          <p:nvPr/>
        </p:nvGrpSpPr>
        <p:grpSpPr>
          <a:xfrm>
            <a:off x="719019" y="2810244"/>
            <a:ext cx="453980" cy="422540"/>
            <a:chOff x="-21322300" y="4077125"/>
            <a:chExt cx="307200" cy="285925"/>
          </a:xfrm>
        </p:grpSpPr>
        <p:sp>
          <p:nvSpPr>
            <p:cNvPr id="8247" name="Google Shape;8247;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8"/>
          <p:cNvGrpSpPr/>
          <p:nvPr/>
        </p:nvGrpSpPr>
        <p:grpSpPr>
          <a:xfrm>
            <a:off x="3496195" y="1689128"/>
            <a:ext cx="451653" cy="450212"/>
            <a:chOff x="-19394200" y="3333800"/>
            <a:chExt cx="305625" cy="304650"/>
          </a:xfrm>
        </p:grpSpPr>
        <p:sp>
          <p:nvSpPr>
            <p:cNvPr id="8260" name="Google Shape;8260;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8"/>
          <p:cNvGrpSpPr/>
          <p:nvPr/>
        </p:nvGrpSpPr>
        <p:grpSpPr>
          <a:xfrm>
            <a:off x="3495032" y="2243580"/>
            <a:ext cx="453980" cy="449325"/>
            <a:chOff x="-19396575" y="3708500"/>
            <a:chExt cx="307200" cy="304050"/>
          </a:xfrm>
        </p:grpSpPr>
        <p:sp>
          <p:nvSpPr>
            <p:cNvPr id="8270" name="Google Shape;8270;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8"/>
          <p:cNvGrpSpPr/>
          <p:nvPr/>
        </p:nvGrpSpPr>
        <p:grpSpPr>
          <a:xfrm>
            <a:off x="3489212" y="2796461"/>
            <a:ext cx="465618" cy="450101"/>
            <a:chOff x="-19394200" y="4084200"/>
            <a:chExt cx="315075" cy="304575"/>
          </a:xfrm>
        </p:grpSpPr>
        <p:sp>
          <p:nvSpPr>
            <p:cNvPr id="8274" name="Google Shape;8274;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8"/>
          <p:cNvGrpSpPr/>
          <p:nvPr/>
        </p:nvGrpSpPr>
        <p:grpSpPr>
          <a:xfrm>
            <a:off x="6294923" y="1689001"/>
            <a:ext cx="400447" cy="450470"/>
            <a:chOff x="-17526750" y="3309200"/>
            <a:chExt cx="270975" cy="304825"/>
          </a:xfrm>
        </p:grpSpPr>
        <p:sp>
          <p:nvSpPr>
            <p:cNvPr id="8281" name="Google Shape;8281;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8"/>
          <p:cNvGrpSpPr/>
          <p:nvPr/>
        </p:nvGrpSpPr>
        <p:grpSpPr>
          <a:xfrm>
            <a:off x="6271075" y="2244173"/>
            <a:ext cx="448143" cy="448143"/>
            <a:chOff x="-17542500" y="3684100"/>
            <a:chExt cx="303250" cy="303250"/>
          </a:xfrm>
        </p:grpSpPr>
        <p:sp>
          <p:nvSpPr>
            <p:cNvPr id="8287" name="Google Shape;8287;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8"/>
          <p:cNvGrpSpPr/>
          <p:nvPr/>
        </p:nvGrpSpPr>
        <p:grpSpPr>
          <a:xfrm>
            <a:off x="6270484" y="2810817"/>
            <a:ext cx="449325" cy="421395"/>
            <a:chOff x="-17542500" y="4068450"/>
            <a:chExt cx="304050" cy="285150"/>
          </a:xfrm>
        </p:grpSpPr>
        <p:sp>
          <p:nvSpPr>
            <p:cNvPr id="8295" name="Google Shape;8295;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8"/>
          <p:cNvGrpSpPr/>
          <p:nvPr/>
        </p:nvGrpSpPr>
        <p:grpSpPr>
          <a:xfrm>
            <a:off x="3500906" y="3342211"/>
            <a:ext cx="343404" cy="449325"/>
            <a:chOff x="-15652200" y="3335975"/>
            <a:chExt cx="232375" cy="304050"/>
          </a:xfrm>
        </p:grpSpPr>
        <p:sp>
          <p:nvSpPr>
            <p:cNvPr id="8302" name="Google Shape;8302;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8"/>
          <p:cNvGrpSpPr/>
          <p:nvPr/>
        </p:nvGrpSpPr>
        <p:grpSpPr>
          <a:xfrm>
            <a:off x="1274819" y="2243729"/>
            <a:ext cx="449325" cy="449030"/>
            <a:chOff x="-20945825" y="3692175"/>
            <a:chExt cx="304050" cy="303850"/>
          </a:xfrm>
        </p:grpSpPr>
        <p:sp>
          <p:nvSpPr>
            <p:cNvPr id="8312" name="Google Shape;8312;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8"/>
          <p:cNvGrpSpPr/>
          <p:nvPr/>
        </p:nvGrpSpPr>
        <p:grpSpPr>
          <a:xfrm>
            <a:off x="4081644" y="1689848"/>
            <a:ext cx="372516" cy="448771"/>
            <a:chOff x="-18994100" y="3334775"/>
            <a:chExt cx="252075" cy="303675"/>
          </a:xfrm>
        </p:grpSpPr>
        <p:sp>
          <p:nvSpPr>
            <p:cNvPr id="8317" name="Google Shape;8317;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8"/>
          <p:cNvGrpSpPr/>
          <p:nvPr/>
        </p:nvGrpSpPr>
        <p:grpSpPr>
          <a:xfrm>
            <a:off x="4096200" y="2244743"/>
            <a:ext cx="343404" cy="446998"/>
            <a:chOff x="-18983850" y="3710075"/>
            <a:chExt cx="232375" cy="302475"/>
          </a:xfrm>
        </p:grpSpPr>
        <p:sp>
          <p:nvSpPr>
            <p:cNvPr id="8322" name="Google Shape;8322;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8"/>
          <p:cNvGrpSpPr/>
          <p:nvPr/>
        </p:nvGrpSpPr>
        <p:grpSpPr>
          <a:xfrm>
            <a:off x="1274247" y="1689573"/>
            <a:ext cx="450470" cy="449325"/>
            <a:chOff x="-20946600" y="3317850"/>
            <a:chExt cx="304825" cy="304050"/>
          </a:xfrm>
        </p:grpSpPr>
        <p:sp>
          <p:nvSpPr>
            <p:cNvPr id="8327" name="Google Shape;83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1300422" y="2797442"/>
            <a:ext cx="398119" cy="448143"/>
            <a:chOff x="-20930075" y="4066100"/>
            <a:chExt cx="269400" cy="303250"/>
          </a:xfrm>
        </p:grpSpPr>
        <p:sp>
          <p:nvSpPr>
            <p:cNvPr id="8331" name="Google Shape;8331;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8"/>
          <p:cNvGrpSpPr/>
          <p:nvPr/>
        </p:nvGrpSpPr>
        <p:grpSpPr>
          <a:xfrm>
            <a:off x="4042667" y="2797422"/>
            <a:ext cx="450470" cy="448180"/>
            <a:chOff x="-19020075" y="4084200"/>
            <a:chExt cx="304825" cy="303275"/>
          </a:xfrm>
        </p:grpSpPr>
        <p:sp>
          <p:nvSpPr>
            <p:cNvPr id="8334" name="Google Shape;8334;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8"/>
          <p:cNvGrpSpPr/>
          <p:nvPr/>
        </p:nvGrpSpPr>
        <p:grpSpPr>
          <a:xfrm>
            <a:off x="6859931" y="1689001"/>
            <a:ext cx="396937" cy="450470"/>
            <a:chOff x="-17149475" y="3309200"/>
            <a:chExt cx="268600" cy="304825"/>
          </a:xfrm>
        </p:grpSpPr>
        <p:sp>
          <p:nvSpPr>
            <p:cNvPr id="8344" name="Google Shape;8344;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8"/>
          <p:cNvGrpSpPr/>
          <p:nvPr/>
        </p:nvGrpSpPr>
        <p:grpSpPr>
          <a:xfrm>
            <a:off x="6833737" y="2258120"/>
            <a:ext cx="449325" cy="420249"/>
            <a:chOff x="-17168375" y="3692750"/>
            <a:chExt cx="304050" cy="284375"/>
          </a:xfrm>
        </p:grpSpPr>
        <p:sp>
          <p:nvSpPr>
            <p:cNvPr id="8347" name="Google Shape;8347;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8"/>
          <p:cNvGrpSpPr/>
          <p:nvPr/>
        </p:nvGrpSpPr>
        <p:grpSpPr>
          <a:xfrm>
            <a:off x="6830246" y="2796852"/>
            <a:ext cx="456308" cy="449325"/>
            <a:chOff x="-17170750" y="4058800"/>
            <a:chExt cx="308775" cy="304050"/>
          </a:xfrm>
        </p:grpSpPr>
        <p:sp>
          <p:nvSpPr>
            <p:cNvPr id="8355" name="Google Shape;8355;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88"/>
          <p:cNvGrpSpPr/>
          <p:nvPr/>
        </p:nvGrpSpPr>
        <p:grpSpPr>
          <a:xfrm>
            <a:off x="5692143" y="3343358"/>
            <a:ext cx="450470" cy="446998"/>
            <a:chOff x="-15688425" y="3707725"/>
            <a:chExt cx="304825" cy="302475"/>
          </a:xfrm>
        </p:grpSpPr>
        <p:sp>
          <p:nvSpPr>
            <p:cNvPr id="8373" name="Google Shape;8373;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8"/>
          <p:cNvGrpSpPr/>
          <p:nvPr/>
        </p:nvGrpSpPr>
        <p:grpSpPr>
          <a:xfrm>
            <a:off x="1836300" y="1690441"/>
            <a:ext cx="451653" cy="447589"/>
            <a:chOff x="-20572500" y="3319025"/>
            <a:chExt cx="305625" cy="302875"/>
          </a:xfrm>
        </p:grpSpPr>
        <p:sp>
          <p:nvSpPr>
            <p:cNvPr id="8380" name="Google Shape;8380;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8"/>
          <p:cNvGrpSpPr/>
          <p:nvPr/>
        </p:nvGrpSpPr>
        <p:grpSpPr>
          <a:xfrm>
            <a:off x="1837463" y="2305410"/>
            <a:ext cx="449325" cy="325670"/>
            <a:chOff x="-20571700" y="3722875"/>
            <a:chExt cx="304050" cy="220375"/>
          </a:xfrm>
        </p:grpSpPr>
        <p:sp>
          <p:nvSpPr>
            <p:cNvPr id="8383" name="Google Shape;8383;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8"/>
          <p:cNvGrpSpPr/>
          <p:nvPr/>
        </p:nvGrpSpPr>
        <p:grpSpPr>
          <a:xfrm>
            <a:off x="1836891" y="2796278"/>
            <a:ext cx="450470" cy="450470"/>
            <a:chOff x="-20571700" y="4066875"/>
            <a:chExt cx="304825" cy="304825"/>
          </a:xfrm>
        </p:grpSpPr>
        <p:sp>
          <p:nvSpPr>
            <p:cNvPr id="8391" name="Google Shape;8391;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8"/>
          <p:cNvGrpSpPr/>
          <p:nvPr/>
        </p:nvGrpSpPr>
        <p:grpSpPr>
          <a:xfrm>
            <a:off x="4603593" y="1688259"/>
            <a:ext cx="453980" cy="451948"/>
            <a:chOff x="-18645175" y="3334200"/>
            <a:chExt cx="307200" cy="305825"/>
          </a:xfrm>
        </p:grpSpPr>
        <p:sp>
          <p:nvSpPr>
            <p:cNvPr id="8398" name="Google Shape;8398;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8"/>
          <p:cNvGrpSpPr/>
          <p:nvPr/>
        </p:nvGrpSpPr>
        <p:grpSpPr>
          <a:xfrm>
            <a:off x="4604184" y="2242989"/>
            <a:ext cx="452798" cy="450507"/>
            <a:chOff x="-18645175" y="3708500"/>
            <a:chExt cx="306400" cy="304850"/>
          </a:xfrm>
        </p:grpSpPr>
        <p:sp>
          <p:nvSpPr>
            <p:cNvPr id="8404" name="Google Shape;8404;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8"/>
          <p:cNvGrpSpPr/>
          <p:nvPr/>
        </p:nvGrpSpPr>
        <p:grpSpPr>
          <a:xfrm>
            <a:off x="4601857" y="2795630"/>
            <a:ext cx="457453" cy="451763"/>
            <a:chOff x="-18647525" y="4082625"/>
            <a:chExt cx="309550" cy="305700"/>
          </a:xfrm>
        </p:grpSpPr>
        <p:sp>
          <p:nvSpPr>
            <p:cNvPr id="8412" name="Google Shape;8412;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8"/>
          <p:cNvGrpSpPr/>
          <p:nvPr/>
        </p:nvGrpSpPr>
        <p:grpSpPr>
          <a:xfrm>
            <a:off x="7412241" y="1689592"/>
            <a:ext cx="395755" cy="449288"/>
            <a:chOff x="-16775350" y="3309200"/>
            <a:chExt cx="267800" cy="304025"/>
          </a:xfrm>
        </p:grpSpPr>
        <p:sp>
          <p:nvSpPr>
            <p:cNvPr id="8417" name="Google Shape;8417;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8"/>
          <p:cNvGrpSpPr/>
          <p:nvPr/>
        </p:nvGrpSpPr>
        <p:grpSpPr>
          <a:xfrm>
            <a:off x="7412241" y="2241827"/>
            <a:ext cx="395755" cy="452835"/>
            <a:chOff x="-16775350" y="3683300"/>
            <a:chExt cx="267800" cy="306425"/>
          </a:xfrm>
        </p:grpSpPr>
        <p:sp>
          <p:nvSpPr>
            <p:cNvPr id="8421" name="Google Shape;8421;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7384292" y="2796870"/>
            <a:ext cx="451653" cy="449288"/>
            <a:chOff x="-16794250" y="4058225"/>
            <a:chExt cx="305625" cy="304025"/>
          </a:xfrm>
        </p:grpSpPr>
        <p:sp>
          <p:nvSpPr>
            <p:cNvPr id="8425" name="Google Shape;8425;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5" name="Google Shape;8435;p88"/>
          <p:cNvGrpSpPr/>
          <p:nvPr/>
        </p:nvGrpSpPr>
        <p:grpSpPr>
          <a:xfrm>
            <a:off x="2385709" y="1689573"/>
            <a:ext cx="457453" cy="449325"/>
            <a:chOff x="-20199150" y="3317850"/>
            <a:chExt cx="309550" cy="304050"/>
          </a:xfrm>
        </p:grpSpPr>
        <p:sp>
          <p:nvSpPr>
            <p:cNvPr id="8436" name="Google Shape;8436;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8"/>
          <p:cNvGrpSpPr/>
          <p:nvPr/>
        </p:nvGrpSpPr>
        <p:grpSpPr>
          <a:xfrm>
            <a:off x="2388036" y="2242861"/>
            <a:ext cx="452798" cy="450766"/>
            <a:chOff x="-20199150" y="3693150"/>
            <a:chExt cx="306400" cy="305025"/>
          </a:xfrm>
        </p:grpSpPr>
        <p:sp>
          <p:nvSpPr>
            <p:cNvPr id="8444" name="Google Shape;8444;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8"/>
          <p:cNvGrpSpPr/>
          <p:nvPr/>
        </p:nvGrpSpPr>
        <p:grpSpPr>
          <a:xfrm>
            <a:off x="2388609" y="2795687"/>
            <a:ext cx="451653" cy="451653"/>
            <a:chOff x="-20197575" y="4066875"/>
            <a:chExt cx="305625" cy="305625"/>
          </a:xfrm>
        </p:grpSpPr>
        <p:sp>
          <p:nvSpPr>
            <p:cNvPr id="8451" name="Google Shape;8451;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8"/>
          <p:cNvGrpSpPr/>
          <p:nvPr/>
        </p:nvGrpSpPr>
        <p:grpSpPr>
          <a:xfrm>
            <a:off x="5170827" y="1687520"/>
            <a:ext cx="449325" cy="453426"/>
            <a:chOff x="-18271050" y="3333200"/>
            <a:chExt cx="304050" cy="306825"/>
          </a:xfrm>
        </p:grpSpPr>
        <p:sp>
          <p:nvSpPr>
            <p:cNvPr id="8460" name="Google Shape;8460;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88"/>
          <p:cNvGrpSpPr/>
          <p:nvPr/>
        </p:nvGrpSpPr>
        <p:grpSpPr>
          <a:xfrm>
            <a:off x="5171399" y="2244171"/>
            <a:ext cx="448180" cy="448143"/>
            <a:chOff x="-18270275" y="3710875"/>
            <a:chExt cx="303275" cy="303250"/>
          </a:xfrm>
        </p:grpSpPr>
        <p:sp>
          <p:nvSpPr>
            <p:cNvPr id="8466" name="Google Shape;8466;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8"/>
          <p:cNvGrpSpPr/>
          <p:nvPr/>
        </p:nvGrpSpPr>
        <p:grpSpPr>
          <a:xfrm>
            <a:off x="5224951" y="2797422"/>
            <a:ext cx="341076" cy="448180"/>
            <a:chOff x="-18234025" y="4084200"/>
            <a:chExt cx="230800" cy="303275"/>
          </a:xfrm>
        </p:grpSpPr>
        <p:sp>
          <p:nvSpPr>
            <p:cNvPr id="8473" name="Google Shape;8473;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8"/>
          <p:cNvGrpSpPr/>
          <p:nvPr/>
        </p:nvGrpSpPr>
        <p:grpSpPr>
          <a:xfrm>
            <a:off x="2337506" y="3341641"/>
            <a:ext cx="449325" cy="450470"/>
            <a:chOff x="-16419350" y="3308400"/>
            <a:chExt cx="304050" cy="304825"/>
          </a:xfrm>
        </p:grpSpPr>
        <p:sp>
          <p:nvSpPr>
            <p:cNvPr id="8477" name="Google Shape;8477;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8"/>
          <p:cNvGrpSpPr/>
          <p:nvPr/>
        </p:nvGrpSpPr>
        <p:grpSpPr>
          <a:xfrm>
            <a:off x="4609062" y="3340423"/>
            <a:ext cx="395755" cy="452872"/>
            <a:chOff x="-16401225" y="3683275"/>
            <a:chExt cx="267800" cy="306450"/>
          </a:xfrm>
        </p:grpSpPr>
        <p:sp>
          <p:nvSpPr>
            <p:cNvPr id="8485" name="Google Shape;8485;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8"/>
          <p:cNvGrpSpPr/>
          <p:nvPr/>
        </p:nvGrpSpPr>
        <p:grpSpPr>
          <a:xfrm>
            <a:off x="7974511" y="2797062"/>
            <a:ext cx="450470" cy="448180"/>
            <a:chOff x="-16419350" y="4058200"/>
            <a:chExt cx="304825" cy="303275"/>
          </a:xfrm>
        </p:grpSpPr>
        <p:sp>
          <p:nvSpPr>
            <p:cNvPr id="8493" name="Google Shape;8493;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8"/>
          <p:cNvGrpSpPr/>
          <p:nvPr/>
        </p:nvGrpSpPr>
        <p:grpSpPr>
          <a:xfrm>
            <a:off x="4001398" y="3343080"/>
            <a:ext cx="450507" cy="447589"/>
            <a:chOff x="-15296200" y="3326900"/>
            <a:chExt cx="304850" cy="302875"/>
          </a:xfrm>
        </p:grpSpPr>
        <p:sp>
          <p:nvSpPr>
            <p:cNvPr id="8501" name="Google Shape;8501;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8"/>
          <p:cNvGrpSpPr/>
          <p:nvPr/>
        </p:nvGrpSpPr>
        <p:grpSpPr>
          <a:xfrm>
            <a:off x="2917051" y="1706881"/>
            <a:ext cx="486566" cy="414708"/>
            <a:chOff x="-19835275" y="3330250"/>
            <a:chExt cx="329250" cy="280625"/>
          </a:xfrm>
        </p:grpSpPr>
        <p:sp>
          <p:nvSpPr>
            <p:cNvPr id="8507" name="Google Shape;8507;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8"/>
          <p:cNvGrpSpPr/>
          <p:nvPr/>
        </p:nvGrpSpPr>
        <p:grpSpPr>
          <a:xfrm>
            <a:off x="2935080" y="2243470"/>
            <a:ext cx="450507" cy="449547"/>
            <a:chOff x="-19822675" y="3692750"/>
            <a:chExt cx="304850" cy="304200"/>
          </a:xfrm>
        </p:grpSpPr>
        <p:sp>
          <p:nvSpPr>
            <p:cNvPr id="8511" name="Google Shape;8511;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8"/>
          <p:cNvGrpSpPr/>
          <p:nvPr/>
        </p:nvGrpSpPr>
        <p:grpSpPr>
          <a:xfrm>
            <a:off x="2935672" y="2796278"/>
            <a:ext cx="449325" cy="450470"/>
            <a:chOff x="-19822675" y="4066875"/>
            <a:chExt cx="304050" cy="304825"/>
          </a:xfrm>
        </p:grpSpPr>
        <p:sp>
          <p:nvSpPr>
            <p:cNvPr id="8517" name="Google Shape;8517;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8"/>
          <p:cNvGrpSpPr/>
          <p:nvPr/>
        </p:nvGrpSpPr>
        <p:grpSpPr>
          <a:xfrm>
            <a:off x="5744740" y="1689571"/>
            <a:ext cx="399302" cy="449325"/>
            <a:chOff x="-17878825" y="3334400"/>
            <a:chExt cx="270200" cy="304050"/>
          </a:xfrm>
        </p:grpSpPr>
        <p:sp>
          <p:nvSpPr>
            <p:cNvPr id="8524" name="Google Shape;8524;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8"/>
          <p:cNvGrpSpPr/>
          <p:nvPr/>
        </p:nvGrpSpPr>
        <p:grpSpPr>
          <a:xfrm>
            <a:off x="5718565" y="2242416"/>
            <a:ext cx="451653" cy="451653"/>
            <a:chOff x="-17896150" y="3709300"/>
            <a:chExt cx="305625" cy="305625"/>
          </a:xfrm>
        </p:grpSpPr>
        <p:sp>
          <p:nvSpPr>
            <p:cNvPr id="8532" name="Google Shape;8532;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8"/>
          <p:cNvGrpSpPr/>
          <p:nvPr/>
        </p:nvGrpSpPr>
        <p:grpSpPr>
          <a:xfrm>
            <a:off x="5746495" y="2795686"/>
            <a:ext cx="395792" cy="451653"/>
            <a:chOff x="-17878025" y="4082625"/>
            <a:chExt cx="267825" cy="305625"/>
          </a:xfrm>
        </p:grpSpPr>
        <p:sp>
          <p:nvSpPr>
            <p:cNvPr id="8537" name="Google Shape;8537;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8"/>
          <p:cNvGrpSpPr/>
          <p:nvPr/>
        </p:nvGrpSpPr>
        <p:grpSpPr>
          <a:xfrm>
            <a:off x="2890388" y="3355015"/>
            <a:ext cx="450507" cy="423722"/>
            <a:chOff x="-16044450" y="3317850"/>
            <a:chExt cx="304850" cy="286725"/>
          </a:xfrm>
        </p:grpSpPr>
        <p:sp>
          <p:nvSpPr>
            <p:cNvPr id="8545" name="Google Shape;8545;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0" name="Google Shape;8550;p88"/>
          <p:cNvGrpSpPr/>
          <p:nvPr/>
        </p:nvGrpSpPr>
        <p:grpSpPr>
          <a:xfrm>
            <a:off x="8012905" y="2243724"/>
            <a:ext cx="373662" cy="449030"/>
            <a:chOff x="-16018450" y="4058400"/>
            <a:chExt cx="252850" cy="303850"/>
          </a:xfrm>
        </p:grpSpPr>
        <p:sp>
          <p:nvSpPr>
            <p:cNvPr id="8551" name="Google Shape;8551;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5" name="Google Shape;8555;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0"/>
        <p:cNvGrpSpPr/>
        <p:nvPr/>
      </p:nvGrpSpPr>
      <p:grpSpPr>
        <a:xfrm>
          <a:off x="0" y="0"/>
          <a:ext cx="0" cy="0"/>
          <a:chOff x="0" y="0"/>
          <a:chExt cx="0" cy="0"/>
        </a:xfrm>
      </p:grpSpPr>
      <p:grpSp>
        <p:nvGrpSpPr>
          <p:cNvPr id="8561" name="Google Shape;8561;p89"/>
          <p:cNvGrpSpPr/>
          <p:nvPr/>
        </p:nvGrpSpPr>
        <p:grpSpPr>
          <a:xfrm>
            <a:off x="829817" y="1689241"/>
            <a:ext cx="442337" cy="419623"/>
            <a:chOff x="-6696925" y="3272575"/>
            <a:chExt cx="307200" cy="291425"/>
          </a:xfrm>
        </p:grpSpPr>
        <p:sp>
          <p:nvSpPr>
            <p:cNvPr id="8562" name="Google Shape;8562;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9"/>
          <p:cNvGrpSpPr/>
          <p:nvPr/>
        </p:nvGrpSpPr>
        <p:grpSpPr>
          <a:xfrm>
            <a:off x="829799" y="2204636"/>
            <a:ext cx="442373" cy="420775"/>
            <a:chOff x="-6690625" y="3631325"/>
            <a:chExt cx="307225" cy="292225"/>
          </a:xfrm>
        </p:grpSpPr>
        <p:sp>
          <p:nvSpPr>
            <p:cNvPr id="8565" name="Google Shape;8565;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9"/>
          <p:cNvGrpSpPr/>
          <p:nvPr/>
        </p:nvGrpSpPr>
        <p:grpSpPr>
          <a:xfrm>
            <a:off x="851921" y="2756972"/>
            <a:ext cx="421927" cy="419371"/>
            <a:chOff x="-6689825" y="3992050"/>
            <a:chExt cx="293025" cy="291250"/>
          </a:xfrm>
        </p:grpSpPr>
        <p:sp>
          <p:nvSpPr>
            <p:cNvPr id="8571" name="Google Shape;8571;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89"/>
          <p:cNvGrpSpPr/>
          <p:nvPr/>
        </p:nvGrpSpPr>
        <p:grpSpPr>
          <a:xfrm>
            <a:off x="3535232" y="2205192"/>
            <a:ext cx="423043" cy="419659"/>
            <a:chOff x="-4837325" y="3612425"/>
            <a:chExt cx="293800" cy="291450"/>
          </a:xfrm>
        </p:grpSpPr>
        <p:sp>
          <p:nvSpPr>
            <p:cNvPr id="8585" name="Google Shape;8585;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9"/>
          <p:cNvGrpSpPr/>
          <p:nvPr/>
        </p:nvGrpSpPr>
        <p:grpSpPr>
          <a:xfrm>
            <a:off x="3548265" y="2756826"/>
            <a:ext cx="420775" cy="419659"/>
            <a:chOff x="-4837325" y="3971575"/>
            <a:chExt cx="292225" cy="291450"/>
          </a:xfrm>
        </p:grpSpPr>
        <p:sp>
          <p:nvSpPr>
            <p:cNvPr id="8589" name="Google Shape;8589;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9"/>
          <p:cNvGrpSpPr/>
          <p:nvPr/>
        </p:nvGrpSpPr>
        <p:grpSpPr>
          <a:xfrm>
            <a:off x="6240279" y="1714185"/>
            <a:ext cx="430998" cy="369730"/>
            <a:chOff x="-3037625" y="3254850"/>
            <a:chExt cx="299325" cy="256775"/>
          </a:xfrm>
        </p:grpSpPr>
        <p:sp>
          <p:nvSpPr>
            <p:cNvPr id="8596" name="Google Shape;8596;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9"/>
          <p:cNvGrpSpPr/>
          <p:nvPr/>
        </p:nvGrpSpPr>
        <p:grpSpPr>
          <a:xfrm>
            <a:off x="6244239" y="2204615"/>
            <a:ext cx="423079" cy="420811"/>
            <a:chOff x="-3031325" y="3597450"/>
            <a:chExt cx="293825" cy="292250"/>
          </a:xfrm>
        </p:grpSpPr>
        <p:sp>
          <p:nvSpPr>
            <p:cNvPr id="8601" name="Google Shape;8601;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9"/>
          <p:cNvGrpSpPr/>
          <p:nvPr/>
        </p:nvGrpSpPr>
        <p:grpSpPr>
          <a:xfrm>
            <a:off x="6256714" y="2781214"/>
            <a:ext cx="421927" cy="370882"/>
            <a:chOff x="-3030525" y="3973150"/>
            <a:chExt cx="293025" cy="257575"/>
          </a:xfrm>
        </p:grpSpPr>
        <p:sp>
          <p:nvSpPr>
            <p:cNvPr id="8606" name="Google Shape;8606;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9"/>
          <p:cNvGrpSpPr/>
          <p:nvPr/>
        </p:nvGrpSpPr>
        <p:grpSpPr>
          <a:xfrm>
            <a:off x="1358307" y="3369426"/>
            <a:ext cx="421927" cy="297195"/>
            <a:chOff x="-1199300" y="3279250"/>
            <a:chExt cx="293025" cy="206400"/>
          </a:xfrm>
        </p:grpSpPr>
        <p:sp>
          <p:nvSpPr>
            <p:cNvPr id="8609" name="Google Shape;8609;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9"/>
          <p:cNvGrpSpPr/>
          <p:nvPr/>
        </p:nvGrpSpPr>
        <p:grpSpPr>
          <a:xfrm>
            <a:off x="1365393" y="1688773"/>
            <a:ext cx="444605" cy="420559"/>
            <a:chOff x="-6338550" y="3272950"/>
            <a:chExt cx="308775" cy="292075"/>
          </a:xfrm>
        </p:grpSpPr>
        <p:sp>
          <p:nvSpPr>
            <p:cNvPr id="8614" name="Google Shape;8614;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9"/>
          <p:cNvGrpSpPr/>
          <p:nvPr/>
        </p:nvGrpSpPr>
        <p:grpSpPr>
          <a:xfrm>
            <a:off x="1376732" y="2205194"/>
            <a:ext cx="421927" cy="419659"/>
            <a:chOff x="-6329100" y="3632100"/>
            <a:chExt cx="293025" cy="291450"/>
          </a:xfrm>
        </p:grpSpPr>
        <p:sp>
          <p:nvSpPr>
            <p:cNvPr id="8618" name="Google Shape;8618;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9"/>
          <p:cNvGrpSpPr/>
          <p:nvPr/>
        </p:nvGrpSpPr>
        <p:grpSpPr>
          <a:xfrm>
            <a:off x="1389783" y="2756828"/>
            <a:ext cx="419623" cy="419659"/>
            <a:chOff x="-6329875" y="3992050"/>
            <a:chExt cx="291425" cy="291450"/>
          </a:xfrm>
        </p:grpSpPr>
        <p:sp>
          <p:nvSpPr>
            <p:cNvPr id="8622" name="Google Shape;8622;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9"/>
          <p:cNvGrpSpPr/>
          <p:nvPr/>
        </p:nvGrpSpPr>
        <p:grpSpPr>
          <a:xfrm>
            <a:off x="4075920" y="1687530"/>
            <a:ext cx="423079" cy="423043"/>
            <a:chOff x="-4478975" y="3251700"/>
            <a:chExt cx="293825" cy="293800"/>
          </a:xfrm>
        </p:grpSpPr>
        <p:sp>
          <p:nvSpPr>
            <p:cNvPr id="8627" name="Google Shape;8627;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4075920" y="2205192"/>
            <a:ext cx="423079" cy="419659"/>
            <a:chOff x="-4475825" y="3612425"/>
            <a:chExt cx="293825" cy="291450"/>
          </a:xfrm>
        </p:grpSpPr>
        <p:sp>
          <p:nvSpPr>
            <p:cNvPr id="8631" name="Google Shape;8631;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4084992" y="2756844"/>
            <a:ext cx="428730" cy="419623"/>
            <a:chOff x="-4480550" y="3970800"/>
            <a:chExt cx="297750" cy="291425"/>
          </a:xfrm>
        </p:grpSpPr>
        <p:sp>
          <p:nvSpPr>
            <p:cNvPr id="8635" name="Google Shape;8635;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9"/>
          <p:cNvGrpSpPr/>
          <p:nvPr/>
        </p:nvGrpSpPr>
        <p:grpSpPr>
          <a:xfrm>
            <a:off x="6788826" y="1689221"/>
            <a:ext cx="415123" cy="419659"/>
            <a:chOff x="-2668225" y="3239075"/>
            <a:chExt cx="288300" cy="291450"/>
          </a:xfrm>
        </p:grpSpPr>
        <p:sp>
          <p:nvSpPr>
            <p:cNvPr id="8638" name="Google Shape;8638;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6785982" y="2205191"/>
            <a:ext cx="420811" cy="419659"/>
            <a:chOff x="-2671375" y="3597450"/>
            <a:chExt cx="292250" cy="291450"/>
          </a:xfrm>
        </p:grpSpPr>
        <p:sp>
          <p:nvSpPr>
            <p:cNvPr id="8644" name="Google Shape;8644;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9"/>
          <p:cNvGrpSpPr/>
          <p:nvPr/>
        </p:nvGrpSpPr>
        <p:grpSpPr>
          <a:xfrm>
            <a:off x="6796765" y="2755691"/>
            <a:ext cx="423043" cy="421927"/>
            <a:chOff x="-2670575" y="3956600"/>
            <a:chExt cx="293800" cy="293025"/>
          </a:xfrm>
        </p:grpSpPr>
        <p:sp>
          <p:nvSpPr>
            <p:cNvPr id="8647" name="Google Shape;8647;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9"/>
          <p:cNvGrpSpPr/>
          <p:nvPr/>
        </p:nvGrpSpPr>
        <p:grpSpPr>
          <a:xfrm>
            <a:off x="3054285" y="3311947"/>
            <a:ext cx="426462" cy="418363"/>
            <a:chOff x="-1183550" y="3586525"/>
            <a:chExt cx="296175" cy="290550"/>
          </a:xfrm>
        </p:grpSpPr>
        <p:sp>
          <p:nvSpPr>
            <p:cNvPr id="8652" name="Google Shape;8652;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9"/>
          <p:cNvGrpSpPr/>
          <p:nvPr/>
        </p:nvGrpSpPr>
        <p:grpSpPr>
          <a:xfrm>
            <a:off x="1917896" y="1689799"/>
            <a:ext cx="420811" cy="418507"/>
            <a:chOff x="-5971525" y="3273750"/>
            <a:chExt cx="292250" cy="290650"/>
          </a:xfrm>
        </p:grpSpPr>
        <p:sp>
          <p:nvSpPr>
            <p:cNvPr id="8662" name="Google Shape;8662;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9"/>
          <p:cNvGrpSpPr/>
          <p:nvPr/>
        </p:nvGrpSpPr>
        <p:grpSpPr>
          <a:xfrm>
            <a:off x="1912226" y="2203826"/>
            <a:ext cx="432150" cy="422395"/>
            <a:chOff x="-5974675" y="3632100"/>
            <a:chExt cx="300125" cy="293350"/>
          </a:xfrm>
        </p:grpSpPr>
        <p:sp>
          <p:nvSpPr>
            <p:cNvPr id="8665" name="Google Shape;8665;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1942267" y="2755694"/>
            <a:ext cx="395865" cy="421927"/>
            <a:chOff x="-5971525" y="3990475"/>
            <a:chExt cx="274925" cy="293025"/>
          </a:xfrm>
        </p:grpSpPr>
        <p:sp>
          <p:nvSpPr>
            <p:cNvPr id="8669" name="Google Shape;8669;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9"/>
          <p:cNvGrpSpPr/>
          <p:nvPr/>
        </p:nvGrpSpPr>
        <p:grpSpPr>
          <a:xfrm>
            <a:off x="4615473" y="1689798"/>
            <a:ext cx="420775" cy="418507"/>
            <a:chOff x="-4118225" y="3253275"/>
            <a:chExt cx="292225" cy="290650"/>
          </a:xfrm>
        </p:grpSpPr>
        <p:sp>
          <p:nvSpPr>
            <p:cNvPr id="8674" name="Google Shape;8674;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4665924" y="2204922"/>
            <a:ext cx="319874" cy="420199"/>
            <a:chOff x="-4082800" y="3612425"/>
            <a:chExt cx="222150" cy="291825"/>
          </a:xfrm>
        </p:grpSpPr>
        <p:sp>
          <p:nvSpPr>
            <p:cNvPr id="8677" name="Google Shape;8677;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9"/>
          <p:cNvGrpSpPr/>
          <p:nvPr/>
        </p:nvGrpSpPr>
        <p:grpSpPr>
          <a:xfrm>
            <a:off x="4627372" y="2769876"/>
            <a:ext cx="420775" cy="393561"/>
            <a:chOff x="-4118225" y="3990475"/>
            <a:chExt cx="292225" cy="273325"/>
          </a:xfrm>
        </p:grpSpPr>
        <p:sp>
          <p:nvSpPr>
            <p:cNvPr id="8681" name="Google Shape;8681;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338026" y="1688087"/>
            <a:ext cx="394713" cy="421927"/>
            <a:chOff x="-2312225" y="3238300"/>
            <a:chExt cx="274125" cy="293025"/>
          </a:xfrm>
        </p:grpSpPr>
        <p:sp>
          <p:nvSpPr>
            <p:cNvPr id="8686" name="Google Shape;8686;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9"/>
          <p:cNvGrpSpPr/>
          <p:nvPr/>
        </p:nvGrpSpPr>
        <p:grpSpPr>
          <a:xfrm>
            <a:off x="7335742" y="2756825"/>
            <a:ext cx="423079" cy="419659"/>
            <a:chOff x="-2310650" y="3958175"/>
            <a:chExt cx="293825" cy="291450"/>
          </a:xfrm>
        </p:grpSpPr>
        <p:sp>
          <p:nvSpPr>
            <p:cNvPr id="8689" name="Google Shape;868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9"/>
          <p:cNvGrpSpPr/>
          <p:nvPr/>
        </p:nvGrpSpPr>
        <p:grpSpPr>
          <a:xfrm>
            <a:off x="4702603" y="3308459"/>
            <a:ext cx="424159" cy="419659"/>
            <a:chOff x="-1182750" y="3962900"/>
            <a:chExt cx="294575" cy="291450"/>
          </a:xfrm>
        </p:grpSpPr>
        <p:sp>
          <p:nvSpPr>
            <p:cNvPr id="8692" name="Google Shape;869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9"/>
          <p:cNvGrpSpPr/>
          <p:nvPr/>
        </p:nvGrpSpPr>
        <p:grpSpPr>
          <a:xfrm>
            <a:off x="2455739" y="1689223"/>
            <a:ext cx="424195" cy="419659"/>
            <a:chOff x="-5611575" y="3272950"/>
            <a:chExt cx="294600" cy="291450"/>
          </a:xfrm>
        </p:grpSpPr>
        <p:sp>
          <p:nvSpPr>
            <p:cNvPr id="8700" name="Google Shape;870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9"/>
          <p:cNvGrpSpPr/>
          <p:nvPr/>
        </p:nvGrpSpPr>
        <p:grpSpPr>
          <a:xfrm>
            <a:off x="2455739" y="2205770"/>
            <a:ext cx="424195" cy="418507"/>
            <a:chOff x="-5613150" y="3632900"/>
            <a:chExt cx="294600" cy="290650"/>
          </a:xfrm>
        </p:grpSpPr>
        <p:sp>
          <p:nvSpPr>
            <p:cNvPr id="8706" name="Google Shape;870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9"/>
          <p:cNvGrpSpPr/>
          <p:nvPr/>
        </p:nvGrpSpPr>
        <p:grpSpPr>
          <a:xfrm>
            <a:off x="7324977" y="2153586"/>
            <a:ext cx="420811" cy="522864"/>
            <a:chOff x="-2310650" y="3525775"/>
            <a:chExt cx="292250" cy="363125"/>
          </a:xfrm>
        </p:grpSpPr>
        <p:sp>
          <p:nvSpPr>
            <p:cNvPr id="8709" name="Google Shape;8709;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9"/>
          <p:cNvGrpSpPr/>
          <p:nvPr/>
        </p:nvGrpSpPr>
        <p:grpSpPr>
          <a:xfrm>
            <a:off x="2467638" y="2756270"/>
            <a:ext cx="424195" cy="420775"/>
            <a:chOff x="-5613150" y="3991275"/>
            <a:chExt cx="294600" cy="292225"/>
          </a:xfrm>
        </p:grpSpPr>
        <p:sp>
          <p:nvSpPr>
            <p:cNvPr id="8714" name="Google Shape;8714;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9"/>
          <p:cNvGrpSpPr/>
          <p:nvPr/>
        </p:nvGrpSpPr>
        <p:grpSpPr>
          <a:xfrm>
            <a:off x="5139126" y="1689438"/>
            <a:ext cx="434634" cy="419227"/>
            <a:chOff x="-3768700" y="3253275"/>
            <a:chExt cx="301850" cy="291150"/>
          </a:xfrm>
        </p:grpSpPr>
        <p:sp>
          <p:nvSpPr>
            <p:cNvPr id="8724" name="Google Shape;8724;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9"/>
          <p:cNvGrpSpPr/>
          <p:nvPr/>
        </p:nvGrpSpPr>
        <p:grpSpPr>
          <a:xfrm>
            <a:off x="5143209" y="2217090"/>
            <a:ext cx="426462" cy="395865"/>
            <a:chOff x="-3808700" y="3628950"/>
            <a:chExt cx="296175" cy="274925"/>
          </a:xfrm>
        </p:grpSpPr>
        <p:sp>
          <p:nvSpPr>
            <p:cNvPr id="8728" name="Google Shape;8728;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9"/>
          <p:cNvGrpSpPr/>
          <p:nvPr/>
        </p:nvGrpSpPr>
        <p:grpSpPr>
          <a:xfrm>
            <a:off x="5208420" y="2756412"/>
            <a:ext cx="419443" cy="420487"/>
            <a:chOff x="-3771675" y="3971775"/>
            <a:chExt cx="291300" cy="292025"/>
          </a:xfrm>
        </p:grpSpPr>
        <p:sp>
          <p:nvSpPr>
            <p:cNvPr id="8732" name="Google Shape;8732;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9"/>
          <p:cNvGrpSpPr/>
          <p:nvPr/>
        </p:nvGrpSpPr>
        <p:grpSpPr>
          <a:xfrm>
            <a:off x="7869864" y="1716461"/>
            <a:ext cx="420271" cy="320774"/>
            <a:chOff x="-1951475" y="3273100"/>
            <a:chExt cx="291875" cy="222775"/>
          </a:xfrm>
        </p:grpSpPr>
        <p:sp>
          <p:nvSpPr>
            <p:cNvPr id="8738" name="Google Shape;8738;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9"/>
          <p:cNvGrpSpPr/>
          <p:nvPr/>
        </p:nvGrpSpPr>
        <p:grpSpPr>
          <a:xfrm>
            <a:off x="7867344" y="2205191"/>
            <a:ext cx="425310" cy="419659"/>
            <a:chOff x="-1951475" y="3597450"/>
            <a:chExt cx="295375" cy="291450"/>
          </a:xfrm>
        </p:grpSpPr>
        <p:sp>
          <p:nvSpPr>
            <p:cNvPr id="8742" name="Google Shape;8742;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9"/>
          <p:cNvGrpSpPr/>
          <p:nvPr/>
        </p:nvGrpSpPr>
        <p:grpSpPr>
          <a:xfrm>
            <a:off x="7869595" y="2756825"/>
            <a:ext cx="444605" cy="419659"/>
            <a:chOff x="-1960150" y="3956600"/>
            <a:chExt cx="308775" cy="291450"/>
          </a:xfrm>
        </p:grpSpPr>
        <p:sp>
          <p:nvSpPr>
            <p:cNvPr id="8747" name="Google Shape;8747;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9"/>
          <p:cNvGrpSpPr/>
          <p:nvPr/>
        </p:nvGrpSpPr>
        <p:grpSpPr>
          <a:xfrm>
            <a:off x="1923633" y="3307636"/>
            <a:ext cx="420775" cy="420775"/>
            <a:chOff x="-804700" y="3226500"/>
            <a:chExt cx="292225" cy="292225"/>
          </a:xfrm>
        </p:grpSpPr>
        <p:sp>
          <p:nvSpPr>
            <p:cNvPr id="8750" name="Google Shape;8750;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9"/>
          <p:cNvGrpSpPr/>
          <p:nvPr/>
        </p:nvGrpSpPr>
        <p:grpSpPr>
          <a:xfrm>
            <a:off x="3003724" y="1688647"/>
            <a:ext cx="420775" cy="420811"/>
            <a:chOff x="-5251625" y="3272950"/>
            <a:chExt cx="292225" cy="292250"/>
          </a:xfrm>
        </p:grpSpPr>
        <p:sp>
          <p:nvSpPr>
            <p:cNvPr id="8758" name="Google Shape;8758;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9"/>
          <p:cNvGrpSpPr/>
          <p:nvPr/>
        </p:nvGrpSpPr>
        <p:grpSpPr>
          <a:xfrm>
            <a:off x="3000322" y="2204348"/>
            <a:ext cx="427578" cy="421351"/>
            <a:chOff x="-5254775" y="3631325"/>
            <a:chExt cx="296950" cy="292625"/>
          </a:xfrm>
        </p:grpSpPr>
        <p:sp>
          <p:nvSpPr>
            <p:cNvPr id="8762" name="Google Shape;8762;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9"/>
          <p:cNvGrpSpPr/>
          <p:nvPr/>
        </p:nvGrpSpPr>
        <p:grpSpPr>
          <a:xfrm>
            <a:off x="3016181" y="2756270"/>
            <a:ext cx="419659" cy="420775"/>
            <a:chOff x="-5251625" y="3991275"/>
            <a:chExt cx="291450" cy="292225"/>
          </a:xfrm>
        </p:grpSpPr>
        <p:sp>
          <p:nvSpPr>
            <p:cNvPr id="8770" name="Google Shape;8770;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9"/>
          <p:cNvGrpSpPr/>
          <p:nvPr/>
        </p:nvGrpSpPr>
        <p:grpSpPr>
          <a:xfrm>
            <a:off x="5756763" y="1689240"/>
            <a:ext cx="319874" cy="419623"/>
            <a:chOff x="-3365275" y="3253275"/>
            <a:chExt cx="222150" cy="291425"/>
          </a:xfrm>
        </p:grpSpPr>
        <p:sp>
          <p:nvSpPr>
            <p:cNvPr id="8776" name="Google Shape;8776;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9"/>
          <p:cNvGrpSpPr/>
          <p:nvPr/>
        </p:nvGrpSpPr>
        <p:grpSpPr>
          <a:xfrm>
            <a:off x="5730701" y="2204058"/>
            <a:ext cx="371998" cy="421927"/>
            <a:chOff x="-3383375" y="3611625"/>
            <a:chExt cx="258350" cy="293025"/>
          </a:xfrm>
        </p:grpSpPr>
        <p:sp>
          <p:nvSpPr>
            <p:cNvPr id="8779" name="Google Shape;8779;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9"/>
          <p:cNvGrpSpPr/>
          <p:nvPr/>
        </p:nvGrpSpPr>
        <p:grpSpPr>
          <a:xfrm>
            <a:off x="5793050" y="2756826"/>
            <a:ext cx="271097" cy="419659"/>
            <a:chOff x="-3347950" y="3971575"/>
            <a:chExt cx="188275" cy="291450"/>
          </a:xfrm>
        </p:grpSpPr>
        <p:sp>
          <p:nvSpPr>
            <p:cNvPr id="8782" name="Google Shape;8782;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842909" y="3307061"/>
            <a:ext cx="371998" cy="421927"/>
            <a:chOff x="-1575775" y="3238300"/>
            <a:chExt cx="258350" cy="293025"/>
          </a:xfrm>
        </p:grpSpPr>
        <p:sp>
          <p:nvSpPr>
            <p:cNvPr id="8786" name="Google Shape;8786;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9"/>
          <p:cNvGrpSpPr/>
          <p:nvPr/>
        </p:nvGrpSpPr>
        <p:grpSpPr>
          <a:xfrm>
            <a:off x="2487807" y="3309051"/>
            <a:ext cx="423079" cy="424159"/>
            <a:chOff x="-1591550" y="3597475"/>
            <a:chExt cx="293825" cy="294575"/>
          </a:xfrm>
        </p:grpSpPr>
        <p:sp>
          <p:nvSpPr>
            <p:cNvPr id="8792" name="Google Shape;8792;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9"/>
          <p:cNvGrpSpPr/>
          <p:nvPr/>
        </p:nvGrpSpPr>
        <p:grpSpPr>
          <a:xfrm>
            <a:off x="4137277" y="3318663"/>
            <a:ext cx="421927" cy="399248"/>
            <a:chOff x="-1592325" y="3957400"/>
            <a:chExt cx="293025" cy="277275"/>
          </a:xfrm>
        </p:grpSpPr>
        <p:sp>
          <p:nvSpPr>
            <p:cNvPr id="8796" name="Google Shape;8796;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9"/>
          <p:cNvGrpSpPr/>
          <p:nvPr/>
        </p:nvGrpSpPr>
        <p:grpSpPr>
          <a:xfrm>
            <a:off x="3624147" y="3310744"/>
            <a:ext cx="369730" cy="420775"/>
            <a:chOff x="-778700" y="3612425"/>
            <a:chExt cx="256775" cy="292225"/>
          </a:xfrm>
        </p:grpSpPr>
        <p:sp>
          <p:nvSpPr>
            <p:cNvPr id="8801" name="Google Shape;8801;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9"/>
          <p:cNvGrpSpPr/>
          <p:nvPr/>
        </p:nvGrpSpPr>
        <p:grpSpPr>
          <a:xfrm>
            <a:off x="6095649" y="3828305"/>
            <a:ext cx="340731" cy="387641"/>
            <a:chOff x="7728464" y="1561258"/>
            <a:chExt cx="349719" cy="397866"/>
          </a:xfrm>
        </p:grpSpPr>
        <p:sp>
          <p:nvSpPr>
            <p:cNvPr id="8808" name="Google Shape;8808;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9"/>
          <p:cNvGrpSpPr/>
          <p:nvPr/>
        </p:nvGrpSpPr>
        <p:grpSpPr>
          <a:xfrm>
            <a:off x="4018617" y="3828305"/>
            <a:ext cx="387681" cy="387641"/>
            <a:chOff x="5611350" y="1561258"/>
            <a:chExt cx="397907" cy="397866"/>
          </a:xfrm>
        </p:grpSpPr>
        <p:sp>
          <p:nvSpPr>
            <p:cNvPr id="8811" name="Google Shape;8811;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9"/>
          <p:cNvGrpSpPr/>
          <p:nvPr/>
        </p:nvGrpSpPr>
        <p:grpSpPr>
          <a:xfrm>
            <a:off x="4537903" y="3925571"/>
            <a:ext cx="387610" cy="193109"/>
            <a:chOff x="6140660" y="1661097"/>
            <a:chExt cx="397835" cy="198202"/>
          </a:xfrm>
        </p:grpSpPr>
        <p:sp>
          <p:nvSpPr>
            <p:cNvPr id="8816" name="Google Shape;8816;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9"/>
          <p:cNvGrpSpPr/>
          <p:nvPr/>
        </p:nvGrpSpPr>
        <p:grpSpPr>
          <a:xfrm>
            <a:off x="5057118" y="3828305"/>
            <a:ext cx="387681" cy="387641"/>
            <a:chOff x="6669907" y="1561258"/>
            <a:chExt cx="397907" cy="397866"/>
          </a:xfrm>
        </p:grpSpPr>
        <p:sp>
          <p:nvSpPr>
            <p:cNvPr id="8821" name="Google Shape;8821;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9"/>
          <p:cNvGrpSpPr/>
          <p:nvPr/>
        </p:nvGrpSpPr>
        <p:grpSpPr>
          <a:xfrm>
            <a:off x="1942348" y="3885842"/>
            <a:ext cx="387681" cy="272572"/>
            <a:chOff x="3386036" y="1746339"/>
            <a:chExt cx="397907" cy="279762"/>
          </a:xfrm>
        </p:grpSpPr>
        <p:sp>
          <p:nvSpPr>
            <p:cNvPr id="8827" name="Google Shape;8827;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9"/>
          <p:cNvGrpSpPr/>
          <p:nvPr/>
        </p:nvGrpSpPr>
        <p:grpSpPr>
          <a:xfrm>
            <a:off x="2980045" y="3828288"/>
            <a:ext cx="387681" cy="387681"/>
            <a:chOff x="4417380" y="1687279"/>
            <a:chExt cx="397907" cy="397907"/>
          </a:xfrm>
        </p:grpSpPr>
        <p:sp>
          <p:nvSpPr>
            <p:cNvPr id="8830" name="Google Shape;8830;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9"/>
          <p:cNvGrpSpPr/>
          <p:nvPr/>
        </p:nvGrpSpPr>
        <p:grpSpPr>
          <a:xfrm>
            <a:off x="7926526" y="3308537"/>
            <a:ext cx="387661" cy="387661"/>
            <a:chOff x="2869999" y="1687279"/>
            <a:chExt cx="397887" cy="397887"/>
          </a:xfrm>
        </p:grpSpPr>
        <p:sp>
          <p:nvSpPr>
            <p:cNvPr id="8833" name="Google Shape;8833;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9"/>
          <p:cNvGrpSpPr/>
          <p:nvPr/>
        </p:nvGrpSpPr>
        <p:grpSpPr>
          <a:xfrm>
            <a:off x="2461634" y="3828664"/>
            <a:ext cx="386807" cy="386929"/>
            <a:chOff x="3902887" y="1687655"/>
            <a:chExt cx="397010" cy="397135"/>
          </a:xfrm>
        </p:grpSpPr>
        <p:sp>
          <p:nvSpPr>
            <p:cNvPr id="8836" name="Google Shape;8836;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9"/>
          <p:cNvGrpSpPr/>
          <p:nvPr/>
        </p:nvGrpSpPr>
        <p:grpSpPr>
          <a:xfrm>
            <a:off x="3499331" y="3828344"/>
            <a:ext cx="387681" cy="387681"/>
            <a:chOff x="4933458" y="1687279"/>
            <a:chExt cx="397907" cy="397907"/>
          </a:xfrm>
        </p:grpSpPr>
        <p:sp>
          <p:nvSpPr>
            <p:cNvPr id="8839" name="Google Shape;8839;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9"/>
          <p:cNvGrpSpPr/>
          <p:nvPr/>
        </p:nvGrpSpPr>
        <p:grpSpPr>
          <a:xfrm>
            <a:off x="5273586" y="3308775"/>
            <a:ext cx="387681" cy="387661"/>
            <a:chOff x="266768" y="1721375"/>
            <a:chExt cx="397907" cy="397887"/>
          </a:xfrm>
        </p:grpSpPr>
        <p:sp>
          <p:nvSpPr>
            <p:cNvPr id="8842" name="Google Shape;884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9"/>
          <p:cNvGrpSpPr/>
          <p:nvPr/>
        </p:nvGrpSpPr>
        <p:grpSpPr>
          <a:xfrm>
            <a:off x="7395588" y="3308924"/>
            <a:ext cx="387539" cy="386888"/>
            <a:chOff x="2408992" y="1722875"/>
            <a:chExt cx="397761" cy="397093"/>
          </a:xfrm>
        </p:grpSpPr>
        <p:sp>
          <p:nvSpPr>
            <p:cNvPr id="8845" name="Google Shape;8845;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9"/>
          <p:cNvGrpSpPr/>
          <p:nvPr/>
        </p:nvGrpSpPr>
        <p:grpSpPr>
          <a:xfrm>
            <a:off x="5576404" y="3828305"/>
            <a:ext cx="387641" cy="387641"/>
            <a:chOff x="7199196" y="1561258"/>
            <a:chExt cx="397866" cy="397866"/>
          </a:xfrm>
        </p:grpSpPr>
        <p:sp>
          <p:nvSpPr>
            <p:cNvPr id="8848" name="Google Shape;8848;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9"/>
          <p:cNvGrpSpPr/>
          <p:nvPr/>
        </p:nvGrpSpPr>
        <p:grpSpPr>
          <a:xfrm>
            <a:off x="6332282" y="3308537"/>
            <a:ext cx="387661" cy="387661"/>
            <a:chOff x="1379798" y="1723250"/>
            <a:chExt cx="397887" cy="397887"/>
          </a:xfrm>
        </p:grpSpPr>
        <p:sp>
          <p:nvSpPr>
            <p:cNvPr id="8852" name="Google Shape;8852;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9"/>
          <p:cNvGrpSpPr/>
          <p:nvPr/>
        </p:nvGrpSpPr>
        <p:grpSpPr>
          <a:xfrm>
            <a:off x="5801242" y="3308537"/>
            <a:ext cx="387641" cy="387661"/>
            <a:chOff x="864491" y="1723250"/>
            <a:chExt cx="397866" cy="397887"/>
          </a:xfrm>
        </p:grpSpPr>
        <p:sp>
          <p:nvSpPr>
            <p:cNvPr id="8857" name="Google Shape;8857;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0" name="Google Shape;8860;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1" name="Google Shape;8861;p89"/>
          <p:cNvGrpSpPr/>
          <p:nvPr/>
        </p:nvGrpSpPr>
        <p:grpSpPr>
          <a:xfrm>
            <a:off x="6568070" y="3827060"/>
            <a:ext cx="388966" cy="388966"/>
            <a:chOff x="1190625" y="238125"/>
            <a:chExt cx="5235075" cy="5235075"/>
          </a:xfrm>
        </p:grpSpPr>
        <p:sp>
          <p:nvSpPr>
            <p:cNvPr id="8862" name="Google Shape;886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8"/>
        <p:cNvGrpSpPr/>
        <p:nvPr/>
      </p:nvGrpSpPr>
      <p:grpSpPr>
        <a:xfrm>
          <a:off x="0" y="0"/>
          <a:ext cx="0" cy="0"/>
          <a:chOff x="0" y="0"/>
          <a:chExt cx="0" cy="0"/>
        </a:xfrm>
      </p:grpSpPr>
      <p:pic>
        <p:nvPicPr>
          <p:cNvPr id="8869" name="Google Shape;8869;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dirty="0"/>
              <a:t>Học </a:t>
            </a:r>
            <a:r>
              <a:rPr lang="en-US" sz="2000" dirty="0" err="1"/>
              <a:t>viên</a:t>
            </a:r>
            <a:r>
              <a:rPr lang="en-US" sz="2000"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dirty="0" err="1"/>
              <a:t>Giảng</a:t>
            </a:r>
            <a:r>
              <a:rPr lang="en-US" sz="2000" dirty="0"/>
              <a:t> </a:t>
            </a:r>
            <a:r>
              <a:rPr lang="en-US" sz="2000" dirty="0" err="1"/>
              <a:t>viên</a:t>
            </a:r>
            <a:r>
              <a:rPr lang="en-US" sz="2000"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dirty="0"/>
              <a:t>Quản </a:t>
            </a:r>
            <a:r>
              <a:rPr lang="en-US" sz="2000" dirty="0" err="1"/>
              <a:t>trị</a:t>
            </a:r>
            <a:r>
              <a:rPr lang="en-US" sz="2000" dirty="0"/>
              <a:t> </a:t>
            </a:r>
            <a:r>
              <a:rPr lang="en-US" sz="2000" dirty="0" err="1"/>
              <a:t>viên</a:t>
            </a:r>
            <a:r>
              <a:rPr lang="en-US" sz="2000" dirty="0"/>
              <a:t> (admin): 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dirty="0"/>
              <a:t>Root: 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2531</Words>
  <Application>Microsoft Office PowerPoint</Application>
  <PresentationFormat>On-screen Show (16:9)</PresentationFormat>
  <Paragraphs>407</Paragraphs>
  <Slides>64</Slides>
  <Notes>63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Lexend</vt:lpstr>
      <vt:lpstr>Amatic SC</vt:lpstr>
      <vt:lpstr>Proxima Nova</vt:lpstr>
      <vt:lpstr>Calibri</vt:lpstr>
      <vt:lpstr>Lato</vt:lpstr>
      <vt:lpstr>Nunito Light</vt:lpstr>
      <vt:lpstr>Roboto Medium</vt:lpstr>
      <vt:lpstr>Poppins</vt:lpstr>
      <vt:lpstr>Arial</vt:lpstr>
      <vt:lpstr>Lato Light</vt:lpstr>
      <vt:lpstr>DM Sans</vt:lpstr>
      <vt:lpstr>Proxima Nova Semibold</vt:lpstr>
      <vt:lpstr>First Aid and Emergency Response - Health - 11th Grade by Slidesgo</vt:lpstr>
      <vt:lpstr>Slidesgo Final Pages</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Yêu cầu</vt:lpstr>
      <vt:lpstr>Yêu cầu hệ thống</vt:lpstr>
      <vt:lpstr>Database</vt:lpstr>
      <vt:lpstr>PowerPoint Presentation</vt:lpstr>
      <vt:lpstr>Testing</vt:lpstr>
      <vt:lpstr>Prototype</vt:lpstr>
      <vt:lpstr>Trang chủ client</vt:lpstr>
      <vt:lpstr>Trang chủ instructor page</vt:lpstr>
      <vt:lpstr>Trang chủ admin page</vt:lpstr>
      <vt:lpstr>Quản lý</vt:lpstr>
      <vt:lpstr>Công nghệ</vt:lpstr>
      <vt:lpstr>Name of  the section</vt:lpstr>
      <vt:lpstr>Let’s use some percentages</vt:lpstr>
      <vt:lpstr>Computer mockup</vt:lpstr>
      <vt:lpstr>Phone mockup</vt:lpstr>
      <vt:lpstr>This is a map</vt:lpstr>
      <vt:lpstr>A timeline always works well</vt:lpstr>
      <vt:lpstr>Infographics are useful</vt:lpstr>
      <vt:lpstr>Use tables to represent data</vt:lpstr>
      <vt:lpstr>You can use this graph</vt:lpstr>
      <vt:lpstr>Our team</vt:lpstr>
      <vt:lpstr>Rubric</vt:lpstr>
      <vt:lpstr>Multiple choice questions</vt:lpstr>
      <vt:lpstr>Short answer questions</vt:lpstr>
      <vt:lpstr>Group discussion</vt:lpstr>
      <vt:lpstr>Practical application</vt:lpstr>
      <vt:lpstr>Essay</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17</cp:revision>
  <dcterms:modified xsi:type="dcterms:W3CDTF">2025-05-19T09:20:02Z</dcterms:modified>
</cp:coreProperties>
</file>